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6" r:id="rId2"/>
    <p:sldId id="282" r:id="rId3"/>
    <p:sldId id="276" r:id="rId4"/>
    <p:sldId id="279" r:id="rId5"/>
    <p:sldId id="278" r:id="rId6"/>
    <p:sldId id="280" r:id="rId7"/>
    <p:sldId id="281" r:id="rId8"/>
    <p:sldId id="283" r:id="rId9"/>
    <p:sldId id="284" r:id="rId10"/>
    <p:sldId id="274" r:id="rId11"/>
    <p:sldId id="285" r:id="rId12"/>
    <p:sldId id="288" r:id="rId13"/>
    <p:sldId id="28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771"/>
    <a:srgbClr val="2AAB66"/>
    <a:srgbClr val="39A9E1"/>
    <a:srgbClr val="D86ECC"/>
    <a:srgbClr val="31C684"/>
    <a:srgbClr val="679EEE"/>
    <a:srgbClr val="EC6F52"/>
    <a:srgbClr val="F1EB2D"/>
    <a:srgbClr val="108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/>
    <p:restoredTop sz="94649"/>
  </p:normalViewPr>
  <p:slideViewPr>
    <p:cSldViewPr snapToGrid="0">
      <p:cViewPr varScale="1">
        <p:scale>
          <a:sx n="154" d="100"/>
          <a:sy n="154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E59E5-070D-7F4A-B3F2-BB50543284D4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E1149-0E71-F343-BA95-872249EF4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2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4BDA5-563E-47BC-4EEC-A81434BE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22BACC-2B89-DF72-0C4E-1850D2991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7875DE-CB0B-B735-5E24-4404D91CE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3312B6-7497-0685-7454-CC381F555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9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76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BD5FE-EB53-D5C7-2715-B1940B0AA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ACBF3E-9F43-E686-5D46-E15540A11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FF7911-AE2D-3ACC-4550-0D89FFC4A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25F09E-6DCA-E21D-F524-5C2176BD7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E7148-5AFD-179A-7A83-6D619F4C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989799-C5FC-7D87-A71C-B676A493D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C78057-B8CD-3A20-C17F-CED0B8FA4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CA5850-7D5B-ADE3-8ECF-1F4BDB404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05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6133A-2DA4-8762-DD6D-494F858B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9A8AD2-AC9C-7F88-0B69-C867A4272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BB7C41-E1F4-2F40-27A6-4C090C4F6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ACF6C7-FF7E-9A63-B513-3C2E92BE8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9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63ECC-4208-F1B2-7C86-69E7A96E9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5CBB59-BCF2-CB81-0244-F22519659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B24771-BAEA-1700-B3B0-44A12D0C7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D073B-0FE0-5703-E86F-DD4577850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73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06EB2-B1F9-945A-21DC-C390D7DDB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1B160C-3E1A-A68C-1D22-E53422B2E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DC3084-FEF1-BE2A-5DAE-3A9056EB7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717870-0D51-9285-F835-3FEC95FB5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37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E9D52-5E82-A8FB-0552-DD5EEE41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664351-858D-90D6-1907-032967A4C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742CB5-5DC4-3A14-4B91-1F3E324D0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C3107-492F-7F2B-237F-749D9D5D8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9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82CB-311F-02A3-D6A1-CE727D4F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DB348A-4B07-BDED-331B-4A9718BCB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133322-38AF-28CC-E19B-4EC2B1315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C3B8AC-88CB-CB9B-17BF-840EBF8A0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3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3C729-95C8-002C-1D8A-4D266B27D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1BBC93-D876-AAC2-DC2B-D36801F38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390F3A-EBBC-D42C-1EB9-547E767BD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10A40-27A2-A5D6-B1EB-CF71AD96F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2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8165-F2C2-00BD-C56D-B8541A29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F6D996-81B0-ED76-69D0-39FD356D3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627F70-D3BC-189F-F2CB-8CE914EBB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BE2F35-4F6F-4BE7-000F-439F77163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7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EA69B-B44A-4107-99CD-65709CAB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22E5D3-4F10-DE8B-59F9-B1CBB7675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431E63-7DAB-BD2B-2FBB-2AC5AB477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112D09-56AA-FF77-0B78-0B42ADEC9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958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8DEBF-9FD4-F745-1952-98FAE0E0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392383-BB2C-35B7-1C88-3FFA5E972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8CF563-67A5-CF5F-3204-C57F4B992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7F94E7-3250-875D-39D4-8B53F4BD5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E1149-0E71-F343-BA95-872249EF4D4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5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8B7C2-08E8-F42A-5BE9-A45279ECE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734D08-F8C8-73D8-F1D4-FD6BBE8BF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A55FF-F13C-77DC-A427-DC93B90C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3157A-8572-C09F-4A4D-1D19CA8F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542DB-B750-FFE0-E59C-4844E781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1C6BD-5A9D-0081-68BC-4BCE9817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D9884C-A24A-C85B-A6F9-669237840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4CA7C-6C7C-B317-6399-5E8F259E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1A30C-C857-042D-EB0D-EFA27759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B467F-0E57-2D6A-7E28-D07ECD02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3D8451-D8D9-BA35-4346-28FCCE703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0F2432-6488-4BB9-7086-ACA11A4B7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49CFFA-0107-E993-3BE8-0A1C4100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A5DEA9-BC46-4A37-43B3-9FE7A9B6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FA430-86FB-B58D-466A-8FB523AD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2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E285C-1130-CC85-F29B-59D7A397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149BD-815E-AA62-F9C4-1F0EA0DA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138B99-7B8A-4477-31B7-CB750F44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8282E-FF9F-DD60-9B11-7355D385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721BB-0D2D-9D84-795C-3B657048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A5D57-5816-384D-8406-654FC390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F4CEC0-042B-D0ED-9FEF-AA037BB7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4ACFE-6CFA-DE8C-9339-087F748A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92DD58-F994-E9B1-8C19-D10B6D3B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6999BF-87EE-C29A-491D-4B390B1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B0549-C292-3E43-FC9E-54B38BBE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BE18B-71C7-4131-09DE-040A03B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635B3B-4780-E5A1-89F1-362A9F50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2C0B2B-DAD2-E91E-80EF-5F1FE2E5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C9994-9167-DEFC-4545-FDA1C7A7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6390EE-48E0-05BC-3540-EB68F5A3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7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EF5D2-E138-4769-3CEB-B3AF4FE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55FE9C-B41A-F41C-EC4A-797281CE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BED93E-D290-F983-57B1-88F7F9A9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ECFBCE-3DA4-92EB-F48D-346A931C7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36E6A0-2493-2154-C825-DE8FB1118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C47DDF-5822-6CE5-94C0-2759DF9D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3B41E7-F111-1104-4675-E6ECCA71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DA494E-243D-72D6-B94F-A51EEB4B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2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3F1F2-B940-CE16-CDD0-D79626D9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27DEA4-F731-F075-4029-8943C074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709863-57A3-B1D9-AC4F-2374BACD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3E6A27-9547-3AB8-3738-6B556B8B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8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C51DCC-15C1-9511-3B3B-361A0B43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071771-87A7-0AE9-3CB1-7C8B1CFB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326451-14C1-C397-E632-7B86777A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2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7C747-5519-99E2-D348-C5D2479E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A43E7-F06C-67A0-EEA4-BB0CAB65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5C7FCF-3ADF-FAF8-C645-0467E250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3241F-B204-58A9-5CA7-A4F66E26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D42D4-0946-8AB5-8281-685FA5D1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36A1F9-EDB7-820B-6520-31559800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5AC6D-40A1-DC10-ADA8-37AAE36F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8AF943-B08A-1F1B-CE19-B6F001606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4A41E-0D5C-2A62-E8C3-9CE9B7529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1AD5DA-3AB8-0D8C-5853-88262AE1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3F6EFA-7D71-E8CB-A584-A91BA641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912E50-32A3-7454-0120-9AFEA741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EBC231-23E2-7D24-53EE-DF245D2F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B0054-7216-6D15-2251-FAD598CA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EDDBF-60E3-C2A5-BC70-B812395AC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86237-D99B-E146-95F4-0FE6E87491C0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0DEF3-19B3-0464-568A-A01F005C5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8AD4C-F8CE-46BB-2462-DA7D4A5E3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DC1CF-D897-7C4E-81FB-76EB00907C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1/relationships/webextension" Target="../webextensions/webextension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11/relationships/webextension" Target="../webextensions/webextension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9F73-E5B9-0C31-0820-FF81F42B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37C8404F-35EB-0C06-9DBA-12B0DBAD8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9CFBDB-1E6B-F763-CBA1-896CAEED275A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5D44E4-A121-332B-153A-0AE504201171}"/>
              </a:ext>
            </a:extLst>
          </p:cNvPr>
          <p:cNvSpPr txBox="1"/>
          <p:nvPr/>
        </p:nvSpPr>
        <p:spPr>
          <a:xfrm>
            <a:off x="486132" y="1082615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EA4CD5-4AE9-E33D-E5D8-C6A389F243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B399E2-CEEF-B998-EC95-24FB9CAA73FE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1E8308B-B635-389B-EF6F-A15CA144D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9" name="Complément 8">
                <a:extLst>
                  <a:ext uri="{FF2B5EF4-FFF2-40B4-BE49-F238E27FC236}">
                    <a16:creationId xmlns:a16="http://schemas.microsoft.com/office/drawing/2014/main" id="{8FE7A6D5-5499-8A22-56FD-2FCC500CE7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164490"/>
                  </p:ext>
                </p:extLst>
              </p:nvPr>
            </p:nvGraphicFramePr>
            <p:xfrm>
              <a:off x="557981" y="1521456"/>
              <a:ext cx="9166123" cy="509229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9" name="Complément 8">
                <a:extLst>
                  <a:ext uri="{FF2B5EF4-FFF2-40B4-BE49-F238E27FC236}">
                    <a16:creationId xmlns:a16="http://schemas.microsoft.com/office/drawing/2014/main" id="{8FE7A6D5-5499-8A22-56FD-2FCC500CE7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557981" y="1521456"/>
                <a:ext cx="9166123" cy="50922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41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8BA47761-999E-31ED-2185-395E4913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31F1F2A-68A4-93D4-A48B-54B5EA9AE293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4E154-509B-1C66-0303-D794AEDAFEF2}"/>
              </a:ext>
            </a:extLst>
          </p:cNvPr>
          <p:cNvSpPr txBox="1"/>
          <p:nvPr/>
        </p:nvSpPr>
        <p:spPr>
          <a:xfrm>
            <a:off x="486132" y="1082615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La ligne Nord-Sud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153279-CDAA-16F0-B3AB-4C03D1A91C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EB490E-FCF6-3590-0E73-EC4A9B62CE2E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79F16EE6-1678-DD1B-074C-D3EC98E5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FCE3FB2-3642-C693-B804-2D8D0CA7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0" y="1636613"/>
            <a:ext cx="9465892" cy="4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8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1D718-5816-59E2-5E34-47D01BB7A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B01B0F0A-F0CF-A307-3F15-C00B86545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2AA783-F6BD-1FC4-DF9A-3BEA2876C9D8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EEBA6C-1540-30C4-764A-37CA2F90475D}"/>
              </a:ext>
            </a:extLst>
          </p:cNvPr>
          <p:cNvSpPr txBox="1"/>
          <p:nvPr/>
        </p:nvSpPr>
        <p:spPr>
          <a:xfrm>
            <a:off x="486132" y="1082615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BRIC, BRICS &amp; BRICS +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D5ACE0-CA2D-031B-C06E-A351C9759E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CF9907-8B9B-3648-25F2-B20A7A3F237A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12419333-54D3-48AC-D55C-251678731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 descr="L'économie du pays : la ruée vers le bloc des BRICS - Zone Campus">
            <a:extLst>
              <a:ext uri="{FF2B5EF4-FFF2-40B4-BE49-F238E27FC236}">
                <a16:creationId xmlns:a16="http://schemas.microsoft.com/office/drawing/2014/main" id="{EB8E066C-A55F-5393-A26F-76663C9A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5" y="3429000"/>
            <a:ext cx="2389239" cy="9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ogo de l'organisation">
            <a:extLst>
              <a:ext uri="{FF2B5EF4-FFF2-40B4-BE49-F238E27FC236}">
                <a16:creationId xmlns:a16="http://schemas.microsoft.com/office/drawing/2014/main" id="{B0D54FE9-B7DF-EBB7-40A9-F0CA1DE1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00" y="1747418"/>
            <a:ext cx="8947473" cy="4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6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A769-E1A0-1F5C-9E56-C326BB9D0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3773100-8169-E6FB-5D4F-105CB20AC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01EC1A1-D1BF-3199-A9F0-D5417B10F468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A1D678-0D3A-477D-74E0-AAA2238EDCD4}"/>
              </a:ext>
            </a:extLst>
          </p:cNvPr>
          <p:cNvSpPr txBox="1"/>
          <p:nvPr/>
        </p:nvSpPr>
        <p:spPr>
          <a:xfrm>
            <a:off x="486132" y="1082615"/>
            <a:ext cx="760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Typologie des pays en 6 classes, selon leur niveau de développement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F179E1-FECF-8888-2BA2-99974D01DE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D278F3-8E7F-F50B-F5F7-747C53C4CEEE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9113B1A2-11AF-917B-D664-AF9EE8C50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57A68A-BAEA-0B98-FB0F-EF84265D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2" y="1433703"/>
            <a:ext cx="8998690" cy="51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1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494F4-5BB1-44A9-D1FD-C1E993B99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FAEC1EAC-2842-D53A-8C06-5E59519D2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060095-32C0-7F47-9F7F-FD0B31481E74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1078C5-67FB-59BA-2B86-D8199D574138}"/>
              </a:ext>
            </a:extLst>
          </p:cNvPr>
          <p:cNvSpPr txBox="1"/>
          <p:nvPr/>
        </p:nvSpPr>
        <p:spPr>
          <a:xfrm>
            <a:off x="486132" y="1082615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15 grandes régions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1DB4F2-F9A1-C7E4-5E2B-996A621A2A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E4CB80-1A9A-38DD-03B5-621256075084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58386A6-A0D4-8768-6029-9138F09E6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BE2DDA1-215E-0E0C-CD14-6F8709AF0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15" y="1383104"/>
            <a:ext cx="9913072" cy="52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DE58-BEBA-502C-0C20-A897B306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E6DDCB3B-3175-C569-E995-6F1D041F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6A51A7-F274-7FC4-5A1D-F6FC7F506AA3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A8115D-3F00-DE25-C2C4-F971468A87C0}"/>
              </a:ext>
            </a:extLst>
          </p:cNvPr>
          <p:cNvSpPr txBox="1"/>
          <p:nvPr/>
        </p:nvSpPr>
        <p:spPr>
          <a:xfrm>
            <a:off x="486132" y="1082615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62C7DF-9FFE-D14E-AF65-2B06CA6C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3D4CDC-E939-0706-6BBA-7D312DC0111F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143185DF-7602-1E8E-51C2-41D209117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Complément 1">
                <a:extLst>
                  <a:ext uri="{FF2B5EF4-FFF2-40B4-BE49-F238E27FC236}">
                    <a16:creationId xmlns:a16="http://schemas.microsoft.com/office/drawing/2014/main" id="{07B1C3DA-58F5-4B91-3D47-5B3193975D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413347"/>
                  </p:ext>
                </p:extLst>
              </p:nvPr>
            </p:nvGraphicFramePr>
            <p:xfrm>
              <a:off x="557981" y="1621407"/>
              <a:ext cx="8941295" cy="496738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2" name="Complément 1">
                <a:extLst>
                  <a:ext uri="{FF2B5EF4-FFF2-40B4-BE49-F238E27FC236}">
                    <a16:creationId xmlns:a16="http://schemas.microsoft.com/office/drawing/2014/main" id="{07B1C3DA-58F5-4B91-3D47-5B3193975D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557981" y="1621407"/>
                <a:ext cx="8941295" cy="49673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82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2CB6-AB5A-AAE5-692A-93B5B6A2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E99323-2422-6423-CE9F-B0475D17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9" y="1636613"/>
            <a:ext cx="9410224" cy="4743107"/>
          </a:xfrm>
          <a:prstGeom prst="rect">
            <a:avLst/>
          </a:prstGeom>
        </p:spPr>
      </p:pic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A8DF5810-B2DF-30D1-722B-D7A10F7CF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C0D696-2143-F131-F050-5DAAC4F24CA6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90E1E2-1F61-BD81-EDF1-F6EE9E769762}"/>
              </a:ext>
            </a:extLst>
          </p:cNvPr>
          <p:cNvSpPr txBox="1"/>
          <p:nvPr/>
        </p:nvSpPr>
        <p:spPr>
          <a:xfrm>
            <a:off x="486132" y="1082615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 – Système à 5 continents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075D67-E63A-F889-90E9-8599EB388B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229DA3-73AC-2C8C-50AE-D5FBBADB8754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3E88E6E4-FE8D-A25A-A453-EB4C273A60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Une image contenant clipart, dessin humoristique, illustration, Graphique&#10;&#10;Description générée automatiquement">
            <a:extLst>
              <a:ext uri="{FF2B5EF4-FFF2-40B4-BE49-F238E27FC236}">
                <a16:creationId xmlns:a16="http://schemas.microsoft.com/office/drawing/2014/main" id="{89A3B7F7-5875-A179-428B-E6899C1B5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596" y="3286213"/>
            <a:ext cx="1613720" cy="1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6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742B4-0064-7634-5416-63DDDB59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209D1329-FF87-C108-A9C3-180A193B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974ACF-7575-7594-0BAE-256E89CC738D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A75DC8-2CBE-FFF1-CDF1-F3435F3301AD}"/>
              </a:ext>
            </a:extLst>
          </p:cNvPr>
          <p:cNvSpPr txBox="1"/>
          <p:nvPr/>
        </p:nvSpPr>
        <p:spPr>
          <a:xfrm>
            <a:off x="486132" y="1082615"/>
            <a:ext cx="540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  – Système à 5 continents habités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A918CB-E5C2-19FF-6B2F-1547CEDD8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CC4D85-139D-C70A-995C-4305BA0E36D6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64E1331-0711-6494-9AB6-25A409A42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77E607B-DADF-005A-BA91-6B05AD948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09" y="1641534"/>
            <a:ext cx="9410224" cy="4743107"/>
          </a:xfrm>
          <a:prstGeom prst="rect">
            <a:avLst/>
          </a:prstGeom>
        </p:spPr>
      </p:pic>
      <p:pic>
        <p:nvPicPr>
          <p:cNvPr id="7" name="Image 6" descr="Une image contenant clipart, dessin humoristique, illustration, Graphique&#10;&#10;Description générée automatiquement">
            <a:extLst>
              <a:ext uri="{FF2B5EF4-FFF2-40B4-BE49-F238E27FC236}">
                <a16:creationId xmlns:a16="http://schemas.microsoft.com/office/drawing/2014/main" id="{9E35E0D9-41CE-D124-F936-CFDB0E377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596" y="3286213"/>
            <a:ext cx="1613720" cy="1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05DF-B300-07D5-8566-F551E7987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EF6EADF-7811-4AA3-7B10-C6896A35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9" y="1636612"/>
            <a:ext cx="9410224" cy="4743107"/>
          </a:xfrm>
          <a:prstGeom prst="rect">
            <a:avLst/>
          </a:prstGeom>
        </p:spPr>
      </p:pic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D2AD3AB1-BC18-68E3-99B8-73476B364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5B264F-D030-70C2-C019-AC86A88C3EA4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0DA40B-8DD2-58B9-3327-867D0335BDF9}"/>
              </a:ext>
            </a:extLst>
          </p:cNvPr>
          <p:cNvSpPr txBox="1"/>
          <p:nvPr/>
        </p:nvSpPr>
        <p:spPr>
          <a:xfrm>
            <a:off x="486132" y="1082615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  – Système à 6 continents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AEB4FC-5936-2B54-AC03-2BB8FA46FD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670F2C-F882-5BCE-E6BD-41142A3759F5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5F483C52-10A0-ECC0-CB76-43D67699B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Une image contenant dessin humoristique, clipart, illustration, émoticône&#10;&#10;Description générée automatiquement">
            <a:extLst>
              <a:ext uri="{FF2B5EF4-FFF2-40B4-BE49-F238E27FC236}">
                <a16:creationId xmlns:a16="http://schemas.microsoft.com/office/drawing/2014/main" id="{D94BFFB2-6AD3-994A-433E-226D89E59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596" y="3286212"/>
            <a:ext cx="1613720" cy="1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8516-BF1A-5F9F-D9F9-F3747C812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BFCF8C-8A90-EB06-67CF-92566059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8" y="1636611"/>
            <a:ext cx="9410224" cy="4743107"/>
          </a:xfrm>
          <a:prstGeom prst="rect">
            <a:avLst/>
          </a:prstGeom>
        </p:spPr>
      </p:pic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442678EF-8C32-F61E-2885-92FC84246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A95B69-F431-90A7-01E7-B6589E2BD1A1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BA7B15-6AA3-5A13-A74E-B9B6A7A846FB}"/>
              </a:ext>
            </a:extLst>
          </p:cNvPr>
          <p:cNvSpPr txBox="1"/>
          <p:nvPr/>
        </p:nvSpPr>
        <p:spPr>
          <a:xfrm>
            <a:off x="486132" y="1082615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  – Système à 7 continents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0D3387-6033-01F9-AA74-CEEA5B345F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7A94A0-F86A-1D61-B626-43B1AA13C171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C509ED8C-DBDA-282E-BF35-5C0560E60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Une image contenant dessin humoristique, clipart, Graphique, graphisme&#10;&#10;Description générée automatiquement">
            <a:extLst>
              <a:ext uri="{FF2B5EF4-FFF2-40B4-BE49-F238E27FC236}">
                <a16:creationId xmlns:a16="http://schemas.microsoft.com/office/drawing/2014/main" id="{0C62A851-5606-3B04-1DC1-6A9337EDC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596" y="3282986"/>
            <a:ext cx="1613720" cy="1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6B290-F74F-9E62-2854-ADCF8874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A9DDC7ED-E7E4-3A9D-57EB-96496A4CF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867613-4DEA-B82D-8004-6B46B5C90DA1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1C1ED-1F62-3F3E-360C-774A28A6615D}"/>
              </a:ext>
            </a:extLst>
          </p:cNvPr>
          <p:cNvSpPr txBox="1"/>
          <p:nvPr/>
        </p:nvSpPr>
        <p:spPr>
          <a:xfrm>
            <a:off x="486132" y="1082615"/>
            <a:ext cx="540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Les continents  – Système à 5 continents habités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2E846B-3236-D59A-3B94-081DBE24A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DD336C-1276-3DD1-CF7A-2F9A9FBFBCF8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4E7D2C6E-ACFF-E02A-0C5B-74A7B765E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DD3E807-DE15-A73E-5F98-6A4F811E3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09" y="1641534"/>
            <a:ext cx="9410224" cy="4743107"/>
          </a:xfrm>
          <a:prstGeom prst="rect">
            <a:avLst/>
          </a:prstGeom>
        </p:spPr>
      </p:pic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2CF16EC-E74A-19A3-92F8-DDFF009E4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24950" r="14253" b="25161"/>
          <a:stretch/>
        </p:blipFill>
        <p:spPr bwMode="auto">
          <a:xfrm>
            <a:off x="8072113" y="473359"/>
            <a:ext cx="2201675" cy="10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FEBD0-E9DE-707C-1641-B8485896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314240CF-70AF-2E4B-1C0F-2EBCF01D4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CA98E8-39BB-3D78-CBCE-B59CF458CE37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6EF937-DD3F-D375-6C9A-089CFFA003EF}"/>
              </a:ext>
            </a:extLst>
          </p:cNvPr>
          <p:cNvSpPr txBox="1"/>
          <p:nvPr/>
        </p:nvSpPr>
        <p:spPr>
          <a:xfrm>
            <a:off x="486132" y="1082615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La triade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661209-47C5-114D-5B2C-4DCE574B56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0A65E8-2754-6056-7724-6446200DDF77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F89A1310-C558-8D4E-768E-E6C49EC1C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672102E7-8063-3793-AAAC-C0385C30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3" y="1587715"/>
            <a:ext cx="9576619" cy="48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7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D1F88-8453-D72F-DC24-7059C440E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F6ECD8A3-79ED-F0CC-AC53-9C904A8C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756326"/>
            <a:ext cx="8782726" cy="44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EE139677-C94F-8867-40AC-2EB0C0347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 rot="10800000">
            <a:off x="0" y="0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47DA4D7-AB4F-9828-6C94-2F19E33CFDB9}"/>
              </a:ext>
            </a:extLst>
          </p:cNvPr>
          <p:cNvSpPr txBox="1"/>
          <p:nvPr/>
        </p:nvSpPr>
        <p:spPr>
          <a:xfrm>
            <a:off x="477586" y="528617"/>
            <a:ext cx="5317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|</a:t>
            </a:r>
            <a:r>
              <a:rPr lang="fr-FR" sz="3000" b="1" dirty="0">
                <a:solidFill>
                  <a:srgbClr val="BD3819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0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32. Les partitions du monde</a:t>
            </a:r>
            <a:endParaRPr lang="fr-FR" sz="3000" b="1" dirty="0">
              <a:solidFill>
                <a:srgbClr val="1766C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79A856-771F-ECB6-307E-1780E20FBBEE}"/>
              </a:ext>
            </a:extLst>
          </p:cNvPr>
          <p:cNvSpPr txBox="1"/>
          <p:nvPr/>
        </p:nvSpPr>
        <p:spPr>
          <a:xfrm>
            <a:off x="486132" y="1082615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1C684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La triade élargie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083864-5C02-D7FE-B43A-A6935FC7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47456" y="180536"/>
            <a:ext cx="951117" cy="1340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D43358-594A-D0CC-92A7-6F1DAA1363E6}"/>
              </a:ext>
            </a:extLst>
          </p:cNvPr>
          <p:cNvSpPr/>
          <p:nvPr/>
        </p:nvSpPr>
        <p:spPr>
          <a:xfrm>
            <a:off x="0" y="6753974"/>
            <a:ext cx="12192000" cy="114300"/>
          </a:xfrm>
          <a:prstGeom prst="rect">
            <a:avLst/>
          </a:prstGeom>
          <a:solidFill>
            <a:srgbClr val="31C6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Rectangle&#10;&#10;Description générée automatiquement">
            <a:extLst>
              <a:ext uri="{FF2B5EF4-FFF2-40B4-BE49-F238E27FC236}">
                <a16:creationId xmlns:a16="http://schemas.microsoft.com/office/drawing/2014/main" id="{4747F146-67A3-BEE0-1F09-441EA6048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7" b="8460"/>
          <a:stretch/>
        </p:blipFill>
        <p:spPr bwMode="auto">
          <a:xfrm>
            <a:off x="10391775" y="5470639"/>
            <a:ext cx="1800225" cy="128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132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A181F7C6-9472-7847-BD80-B3FD40DEA3E7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KMXFIQ&quot;"/>
    <we:property name="selectedQuestionId" value="&quot;6482ff41641c3cb8122c60d1&quot;"/>
    <we:property name="KMXFIQ:6482ff41641c3cb8122c60d1:SlideId" value="286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4B3FCCF-A616-5F45-8D24-9CB1216B1202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KMXFIQ&quot;"/>
    <we:property name="selectedQuestionId" value="&quot;66e0328ead102e51fd187b5d&quot;"/>
    <we:property name="KMXFIQ:66e0328ead102e51fd187b5d:SlideId" value="282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176</Words>
  <Application>Microsoft Macintosh PowerPoint</Application>
  <PresentationFormat>Grand écran</PresentationFormat>
  <Paragraphs>39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CircularXX TT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Monachon</dc:creator>
  <cp:lastModifiedBy>Nicolas Monachon</cp:lastModifiedBy>
  <cp:revision>10</cp:revision>
  <dcterms:created xsi:type="dcterms:W3CDTF">2024-08-25T15:04:44Z</dcterms:created>
  <dcterms:modified xsi:type="dcterms:W3CDTF">2025-02-24T10:04:06Z</dcterms:modified>
</cp:coreProperties>
</file>