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2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webextensions/webextension3.xml" ContentType="application/vnd.ms-office.webextension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6" r:id="rId2"/>
    <p:sldId id="293" r:id="rId3"/>
    <p:sldId id="292" r:id="rId4"/>
    <p:sldId id="297" r:id="rId5"/>
    <p:sldId id="287" r:id="rId6"/>
    <p:sldId id="286" r:id="rId7"/>
    <p:sldId id="288" r:id="rId8"/>
    <p:sldId id="290" r:id="rId9"/>
    <p:sldId id="295" r:id="rId10"/>
    <p:sldId id="294" r:id="rId11"/>
    <p:sldId id="28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F8"/>
    <a:srgbClr val="F1EB2D"/>
    <a:srgbClr val="DC9732"/>
    <a:srgbClr val="E62771"/>
    <a:srgbClr val="2AAB66"/>
    <a:srgbClr val="39A9E1"/>
    <a:srgbClr val="D86ECC"/>
    <a:srgbClr val="31C684"/>
    <a:srgbClr val="679EEE"/>
    <a:srgbClr val="EC6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8"/>
    <p:restoredTop sz="94597"/>
  </p:normalViewPr>
  <p:slideViewPr>
    <p:cSldViewPr snapToGrid="0">
      <p:cViewPr varScale="1">
        <p:scale>
          <a:sx n="123" d="100"/>
          <a:sy n="123" d="100"/>
        </p:scale>
        <p:origin x="21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E59E5-070D-7F4A-B3F2-BB50543284D4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E1149-0E71-F343-BA95-872249EF4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22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D06F8-BBE4-667D-779C-8D97FD597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CE10B2-995F-6542-9F9F-9001B8F25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963102-B0B1-1123-3D69-14140B8ED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9ABAA0-DBFD-2902-B55C-8AE7884D5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52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F3CA7-1D94-435D-FBD9-67570F26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C4D2EB-C6D3-4C33-0EE9-54D55E594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846634-DB33-FCF9-6651-E3549688D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74AE1F-39C9-9750-F875-07F380B9D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5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92852-2B71-5BB8-6323-445F1C7D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0B4601-9D12-85F6-56F4-0D3075952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83CAA6-481B-67EF-424B-FA8EEA410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5ADA08-383A-A610-69DD-FA75B9603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D813B-712F-FBF2-C968-ED8CEF212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E14E62-B426-CB1F-DBB6-3C88AA7C9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F4AB99-967E-944A-EB3F-86EAF8B9A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2A30E-E251-2402-8B86-E0D90ABCC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7C391-8D58-F7D4-E84C-35989B8C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4CF13F-5DEB-2D6B-70AB-07C92BD04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93DAC3-06A1-7857-0519-15146C220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081193-9F41-60E2-C39A-7A1E5A5BA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87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9F9F-0AB5-A8ED-A3E8-F3370346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7813B0-24AC-32AF-9CC7-412423AF0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1488F5B-C8A2-C6BD-354D-A25493CCC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2E5DF7-22A8-BE64-D052-F75E98E46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34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9B51B-DB11-92D2-906E-D84A9C583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0F5182-D1D6-C556-F8B0-9DFACAF99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343988-17A4-FA38-3501-34453C527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C6973-02E9-48D6-3B11-D9AE8E939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14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4BDA5-563E-47BC-4EEC-A81434BE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22BACC-2B89-DF72-0C4E-1850D2991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7875DE-CB0B-B735-5E24-4404D91CE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3312B6-7497-0685-7454-CC381F555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9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D1E4-71B1-671E-E4A8-1BA496DFD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D40D37-0E53-F873-3EDF-E64F7126D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13175F-10D0-BFB8-1E82-C97A02D41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AF52A6-5EC3-23CC-61E1-9278A8981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09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0399-1715-5A40-EE08-52C71AA92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4C55A3-6E6D-56EC-FA58-FB90C3CDC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8C7B64-DE90-B440-8516-4085113AF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B24119-558F-A1BC-B480-1AA543B6D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526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61523-4E6E-74EC-FD79-EECB84BE7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9894BB-331F-0A97-77DE-9DBC49B77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711B39-3DE9-4C8D-766F-322FF6CD6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746EB-4EBC-18F8-0055-82F0A0646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4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8B7C2-08E8-F42A-5BE9-A45279ECE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734D08-F8C8-73D8-F1D4-FD6BBE8BF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A55FF-F13C-77DC-A427-DC93B90C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3157A-8572-C09F-4A4D-1D19CA8F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542DB-B750-FFE0-E59C-4844E781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2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1C6BD-5A9D-0081-68BC-4BCE9817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D9884C-A24A-C85B-A6F9-669237840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4CA7C-6C7C-B317-6399-5E8F259E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1A30C-C857-042D-EB0D-EFA27759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B467F-0E57-2D6A-7E28-D07ECD02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3D8451-D8D9-BA35-4346-28FCCE703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0F2432-6488-4BB9-7086-ACA11A4B7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49CFFA-0107-E993-3BE8-0A1C4100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A5DEA9-BC46-4A37-43B3-9FE7A9B6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4FA430-86FB-B58D-466A-8FB523AD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2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E285C-1130-CC85-F29B-59D7A397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149BD-815E-AA62-F9C4-1F0EA0DA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138B99-7B8A-4477-31B7-CB750F44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D8282E-FF9F-DD60-9B11-7355D385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721BB-0D2D-9D84-795C-3B657048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A5D57-5816-384D-8406-654FC390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F4CEC0-042B-D0ED-9FEF-AA037BB7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4ACFE-6CFA-DE8C-9339-087F748A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92DD58-F994-E9B1-8C19-D10B6D3B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6999BF-87EE-C29A-491D-4B390B1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B0549-C292-3E43-FC9E-54B38BBE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BE18B-71C7-4131-09DE-040A03B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635B3B-4780-E5A1-89F1-362A9F50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2C0B2B-DAD2-E91E-80EF-5F1FE2E5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C9994-9167-DEFC-4545-FDA1C7A7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6390EE-48E0-05BC-3540-EB68F5A3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17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EF5D2-E138-4769-3CEB-B3AF4FE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55FE9C-B41A-F41C-EC4A-797281CE6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BED93E-D290-F983-57B1-88F7F9A9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ECFBCE-3DA4-92EB-F48D-346A931C7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36E6A0-2493-2154-C825-DE8FB1118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C47DDF-5822-6CE5-94C0-2759DF9D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3B41E7-F111-1104-4675-E6ECCA71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DA494E-243D-72D6-B94F-A51EEB4B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2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3F1F2-B940-CE16-CDD0-D79626D9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27DEA4-F731-F075-4029-8943C074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709863-57A3-B1D9-AC4F-2374BACD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E6A27-9547-3AB8-3738-6B556B8B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8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C51DCC-15C1-9511-3B3B-361A0B43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071771-87A7-0AE9-3CB1-7C8B1CFB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326451-14C1-C397-E632-7B86777A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2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7C747-5519-99E2-D348-C5D2479E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A43E7-F06C-67A0-EEA4-BB0CAB65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5C7FCF-3ADF-FAF8-C645-0467E250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3241F-B204-58A9-5CA7-A4F66E26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D42D4-0946-8AB5-8281-685FA5D1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36A1F9-EDB7-820B-6520-31559800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6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5AC6D-40A1-DC10-ADA8-37AAE36F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8AF943-B08A-1F1B-CE19-B6F001606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C4A41E-0D5C-2A62-E8C3-9CE9B7529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1AD5DA-3AB8-0D8C-5853-88262AE1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3F6EFA-7D71-E8CB-A584-A91BA641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912E50-32A3-7454-0120-9AFEA741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7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EBC231-23E2-7D24-53EE-DF245D2F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B0054-7216-6D15-2251-FAD598CA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EDDBF-60E3-C2A5-BC70-B812395AC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86237-D99B-E146-95F4-0FE6E87491C0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0DEF3-19B3-0464-568A-A01F005C5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8AD4C-F8CE-46BB-2462-DA7D4A5E3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11/relationships/webextension" Target="../webextensions/webextension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11/relationships/webextension" Target="../webextensions/webextension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11/relationships/webextension" Target="../webextensions/webextension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C4580-137B-B898-010F-D2F41999E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BC5626AB-C1A7-066B-7863-EFB50F915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8F9B54-D433-2396-077A-72DE0479FD90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8C2981-4892-FFDE-1079-B2F3A5D5F5E6}"/>
              </a:ext>
            </a:extLst>
          </p:cNvPr>
          <p:cNvSpPr txBox="1"/>
          <p:nvPr/>
        </p:nvSpPr>
        <p:spPr>
          <a:xfrm>
            <a:off x="486132" y="108261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Wooclap</a:t>
            </a:r>
            <a:endParaRPr lang="fr-FR" b="1" dirty="0">
              <a:solidFill>
                <a:srgbClr val="31C684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9BAAAE-2925-48E8-B9A9-D969575C0E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FBC1A2-2D46-442C-E006-B2DB0036EE9B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B9EFA332-71E6-4B39-5B93-A627B02C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Complément 1">
                <a:extLst>
                  <a:ext uri="{FF2B5EF4-FFF2-40B4-BE49-F238E27FC236}">
                    <a16:creationId xmlns:a16="http://schemas.microsoft.com/office/drawing/2014/main" id="{6E4B9D9D-B405-5986-2F56-63E30DC738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2672" y="1557549"/>
              <a:ext cx="8859982" cy="492221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2" name="Complément 1">
                <a:extLst>
                  <a:ext uri="{FF2B5EF4-FFF2-40B4-BE49-F238E27FC236}">
                    <a16:creationId xmlns:a16="http://schemas.microsoft.com/office/drawing/2014/main" id="{6E4B9D9D-B405-5986-2F56-63E30DC738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602672" y="1557549"/>
                <a:ext cx="8859982" cy="49222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36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9D595-9CFC-6A6A-6614-4C759076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89CDEC83-CFCA-B0AB-0469-3C2D8583F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25E78E-D233-EA76-F246-CF628C5AD3E0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10852D-9CC8-834A-F776-17339F716026}"/>
              </a:ext>
            </a:extLst>
          </p:cNvPr>
          <p:cNvSpPr txBox="1"/>
          <p:nvPr/>
        </p:nvSpPr>
        <p:spPr>
          <a:xfrm>
            <a:off x="486132" y="1082615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Indice synthétique de fécondité ISF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51875D-0D55-2EBD-A20A-EC7B09AF70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68F20F-54E7-EB53-2062-F4F2088C2F38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6A3FEC8A-3D33-4A8D-5225-185F01AB8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290CD0-F80C-C4BB-2F2C-7A3155F0A0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92"/>
          <a:stretch/>
        </p:blipFill>
        <p:spPr>
          <a:xfrm>
            <a:off x="486132" y="1521457"/>
            <a:ext cx="6613581" cy="35493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037075-F829-8F53-849E-3D9879178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056" y="1652933"/>
            <a:ext cx="4674517" cy="261773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722388-C5C7-4F60-D750-FF42CFBE6F34}"/>
              </a:ext>
            </a:extLst>
          </p:cNvPr>
          <p:cNvSpPr txBox="1"/>
          <p:nvPr/>
        </p:nvSpPr>
        <p:spPr>
          <a:xfrm>
            <a:off x="7375042" y="4685985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Seuil de renouvellement : 2.10</a:t>
            </a:r>
          </a:p>
        </p:txBody>
      </p:sp>
    </p:spTree>
    <p:extLst>
      <p:ext uri="{BB962C8B-B14F-4D97-AF65-F5344CB8AC3E}">
        <p14:creationId xmlns:p14="http://schemas.microsoft.com/office/powerpoint/2010/main" val="344522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BF2F9-190D-155A-619D-D7FC517C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98B912B6-53C6-4D13-23AC-D70AE54E1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93B739-4A58-C7AF-A3D4-492536BE185C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80475C-3569-399F-5B2B-6416B865775D}"/>
              </a:ext>
            </a:extLst>
          </p:cNvPr>
          <p:cNvSpPr txBox="1"/>
          <p:nvPr/>
        </p:nvSpPr>
        <p:spPr>
          <a:xfrm>
            <a:off x="486132" y="1082615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Types de profils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334DBD-82A9-C899-D84B-03E1F0520E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871B22-CCC7-B76A-56DF-B852A1C8F109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52D378A4-993D-85CB-74CB-FE2CB2688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La fécondité dans le monde en 2100. [RTS - Géopolitis]">
            <a:extLst>
              <a:ext uri="{FF2B5EF4-FFF2-40B4-BE49-F238E27FC236}">
                <a16:creationId xmlns:a16="http://schemas.microsoft.com/office/drawing/2014/main" id="{D72A216B-873E-CEE2-5A55-74419EEB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7" y="1611231"/>
            <a:ext cx="8387823" cy="47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1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C3AB-B1CB-6003-158B-3AFEE1B25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AB8FCFF1-4CEF-2103-7342-7A2EECA9B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B5F8D7-C504-2A49-1210-3C803A661406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622886-6A62-C02A-955F-F0F2E0277742}"/>
              </a:ext>
            </a:extLst>
          </p:cNvPr>
          <p:cNvSpPr txBox="1"/>
          <p:nvPr/>
        </p:nvSpPr>
        <p:spPr>
          <a:xfrm>
            <a:off x="486132" y="1082615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Cercle de </a:t>
            </a:r>
            <a:r>
              <a:rPr lang="fr-FR" b="1" dirty="0" err="1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Valeriepieris</a:t>
            </a:r>
            <a:endParaRPr lang="fr-FR" b="1" dirty="0">
              <a:solidFill>
                <a:srgbClr val="31C684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15E3FD-8753-9B99-CA27-F79594A7CF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28E2C9-630D-34B9-73C9-EB7F0C60B26F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0EE0C178-13A5-A19E-698E-53753B100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552DFC7A-035A-08F2-F646-5A9E6EA3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676620"/>
            <a:ext cx="7662574" cy="46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2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331C8-DF5F-3A28-6FFA-01813E6C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9CE66A87-D091-017B-9075-0F18D29F0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5F3270-5397-3BCA-C127-E922640BD0F3}"/>
              </a:ext>
            </a:extLst>
          </p:cNvPr>
          <p:cNvSpPr txBox="1"/>
          <p:nvPr/>
        </p:nvSpPr>
        <p:spPr>
          <a:xfrm>
            <a:off x="486132" y="1082615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Population mondiale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F97C28-477C-3A03-47F8-A5B5BDE899CB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6FD80358-80AF-93FD-46F3-772B43907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6351CFE-CAA5-C059-45E7-5D09E063A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5" b="7879"/>
          <a:stretch/>
        </p:blipFill>
        <p:spPr bwMode="auto">
          <a:xfrm>
            <a:off x="5263333" y="315340"/>
            <a:ext cx="6762413" cy="61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A63363-6FDE-A648-ED35-FC85DB1392C8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0CCE967-61CD-B213-2878-A985E2E7E4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835"/>
          <a:stretch/>
        </p:blipFill>
        <p:spPr>
          <a:xfrm>
            <a:off x="554535" y="1922318"/>
            <a:ext cx="4658224" cy="417580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7F95071-73CD-CDA1-97A7-A59C274376B6}"/>
              </a:ext>
            </a:extLst>
          </p:cNvPr>
          <p:cNvSpPr txBox="1"/>
          <p:nvPr/>
        </p:nvSpPr>
        <p:spPr>
          <a:xfrm>
            <a:off x="11344149" y="34395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2021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B7C7DD5-43B0-8711-7BB8-22C6A37D3014}"/>
              </a:ext>
            </a:extLst>
          </p:cNvPr>
          <p:cNvSpPr txBox="1"/>
          <p:nvPr/>
        </p:nvSpPr>
        <p:spPr>
          <a:xfrm>
            <a:off x="533665" y="185509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5599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59B63-864A-E608-3988-3B46CE4F1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7294694D-DE3C-0F7B-FD00-B27F7A64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907A004-4EB7-2F94-8DBB-81414AE575BE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E0017-4F3E-A22B-287C-45BFA4998675}"/>
              </a:ext>
            </a:extLst>
          </p:cNvPr>
          <p:cNvSpPr txBox="1"/>
          <p:nvPr/>
        </p:nvSpPr>
        <p:spPr>
          <a:xfrm>
            <a:off x="486132" y="1082615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La migration et la Suisse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0B5ADC-A319-8145-35A2-F35C3416C6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14F19D-D6D7-C336-EDF7-98FA314B17E3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530FF627-BA38-03A3-198F-1FC2696EA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Complément 6">
                <a:extLst>
                  <a:ext uri="{FF2B5EF4-FFF2-40B4-BE49-F238E27FC236}">
                    <a16:creationId xmlns:a16="http://schemas.microsoft.com/office/drawing/2014/main" id="{181F68E9-5964-4013-949E-07F72E745A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855241"/>
                  </p:ext>
                </p:extLst>
              </p:nvPr>
            </p:nvGraphicFramePr>
            <p:xfrm>
              <a:off x="613063" y="1601445"/>
              <a:ext cx="9005455" cy="500303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7" name="Complément 6">
                <a:extLst>
                  <a:ext uri="{FF2B5EF4-FFF2-40B4-BE49-F238E27FC236}">
                    <a16:creationId xmlns:a16="http://schemas.microsoft.com/office/drawing/2014/main" id="{181F68E9-5964-4013-949E-07F72E745A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613063" y="1601445"/>
                <a:ext cx="9005455" cy="50030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28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CE353-77A8-B433-C37D-F8D85073E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93962394-7770-3D60-5BED-D9D673D8C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9735068-4913-BFE9-8CC6-608AE24775BB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CF843F-3165-0207-0213-5EF87E52C970}"/>
              </a:ext>
            </a:extLst>
          </p:cNvPr>
          <p:cNvSpPr txBox="1"/>
          <p:nvPr/>
        </p:nvSpPr>
        <p:spPr>
          <a:xfrm>
            <a:off x="486132" y="1082615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La Suisse, terre d’émigration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575E1-5DA9-22F9-56E8-1C269FC3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F93813-C286-D081-0170-2F78C216509B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9A033285-BE0F-6AF7-2BE6-0FA6CFE3C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Population de nationalité étrangère | Office fédéral de la statistique">
            <a:extLst>
              <a:ext uri="{FF2B5EF4-FFF2-40B4-BE49-F238E27FC236}">
                <a16:creationId xmlns:a16="http://schemas.microsoft.com/office/drawing/2014/main" id="{43DE1011-424B-B440-DD0E-903931B0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80" y="1654909"/>
            <a:ext cx="4499593" cy="38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and les Suisses émigraient | SAEN">
            <a:extLst>
              <a:ext uri="{FF2B5EF4-FFF2-40B4-BE49-F238E27FC236}">
                <a16:creationId xmlns:a16="http://schemas.microsoft.com/office/drawing/2014/main" id="{1B8B0317-9D46-693B-4B43-F9E00AB8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2" y="1654909"/>
            <a:ext cx="6838322" cy="45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6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9F73-E5B9-0C31-0820-FF81F42B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37C8404F-35EB-0C06-9DBA-12B0DBAD8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9CFBDB-1E6B-F763-CBA1-896CAEED275A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5D44E4-A121-332B-153A-0AE504201171}"/>
              </a:ext>
            </a:extLst>
          </p:cNvPr>
          <p:cNvSpPr txBox="1"/>
          <p:nvPr/>
        </p:nvSpPr>
        <p:spPr>
          <a:xfrm>
            <a:off x="486132" y="1082615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L’évolution de la pyramide suisse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EA4CD5-4AE9-E33D-E5D8-C6A389F243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B399E2-CEEF-B998-EC95-24FB9CAA73FE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51E8308B-B635-389B-EF6F-A15CA144D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ED5364-DE01-B8CD-1365-3E275273E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/>
          <a:stretch/>
        </p:blipFill>
        <p:spPr bwMode="auto">
          <a:xfrm>
            <a:off x="382904" y="2275609"/>
            <a:ext cx="8690437" cy="4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02827C9-12FC-A63A-C5B2-671C4FAFBAA7}"/>
              </a:ext>
            </a:extLst>
          </p:cNvPr>
          <p:cNvSpPr txBox="1"/>
          <p:nvPr/>
        </p:nvSpPr>
        <p:spPr>
          <a:xfrm>
            <a:off x="4385720" y="18902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1950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D0810C3-5F5E-5C11-6C33-008AFE52E99A}"/>
              </a:ext>
            </a:extLst>
          </p:cNvPr>
          <p:cNvSpPr txBox="1"/>
          <p:nvPr/>
        </p:nvSpPr>
        <p:spPr>
          <a:xfrm>
            <a:off x="7270929" y="190627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2013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D6634EE-A7F7-D7B4-44E9-6C29E2CFC031}"/>
              </a:ext>
            </a:extLst>
          </p:cNvPr>
          <p:cNvSpPr txBox="1"/>
          <p:nvPr/>
        </p:nvSpPr>
        <p:spPr>
          <a:xfrm>
            <a:off x="1552225" y="190627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101041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5579D-8B58-E390-A89C-C1B48C1A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7E872637-8DC5-AF22-C0B6-8DCF7F170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30C18B-0ACC-9688-2016-03F279CCED68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903B43-10E7-648F-0F07-87C28DFA8D6C}"/>
              </a:ext>
            </a:extLst>
          </p:cNvPr>
          <p:cNvSpPr txBox="1"/>
          <p:nvPr/>
        </p:nvSpPr>
        <p:spPr>
          <a:xfrm>
            <a:off x="486132" y="1082615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Types de profils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555215-0972-A15F-7F4F-46EAF30414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CFF694-918D-F15B-1C66-D8CAE81072F8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6C7AB323-AB15-0602-E9B7-47722ADBB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Pyramide avec la base très large">
            <a:extLst>
              <a:ext uri="{FF2B5EF4-FFF2-40B4-BE49-F238E27FC236}">
                <a16:creationId xmlns:a16="http://schemas.microsoft.com/office/drawing/2014/main" id="{75D3D994-B047-5A91-FA80-3A3FBDFC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2" y="2531707"/>
            <a:ext cx="2520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yramide avec la base pareille à la zone centrale">
            <a:extLst>
              <a:ext uri="{FF2B5EF4-FFF2-40B4-BE49-F238E27FC236}">
                <a16:creationId xmlns:a16="http://schemas.microsoft.com/office/drawing/2014/main" id="{E75504C7-82B8-4D48-F3B3-AB795218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07" y="2531708"/>
            <a:ext cx="2520000" cy="22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yramide amb base estreta i cente ample">
            <a:extLst>
              <a:ext uri="{FF2B5EF4-FFF2-40B4-BE49-F238E27FC236}">
                <a16:creationId xmlns:a16="http://schemas.microsoft.com/office/drawing/2014/main" id="{33C9DC3C-4C8A-0571-AE35-33F298A8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60" y="2531707"/>
            <a:ext cx="2520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BD449C4-B866-E6A7-4257-C3D5D97C4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6457" y="2540886"/>
            <a:ext cx="2520000" cy="22496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96A013-5CC5-A730-34CA-1A59A5BE33D5}"/>
              </a:ext>
            </a:extLst>
          </p:cNvPr>
          <p:cNvSpPr txBox="1"/>
          <p:nvPr/>
        </p:nvSpPr>
        <p:spPr>
          <a:xfrm>
            <a:off x="673563" y="4992202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A. Type pyramidal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5184BC-3455-2B71-82C7-EF5E6982DF2F}"/>
              </a:ext>
            </a:extLst>
          </p:cNvPr>
          <p:cNvSpPr txBox="1"/>
          <p:nvPr/>
        </p:nvSpPr>
        <p:spPr>
          <a:xfrm>
            <a:off x="3821095" y="4992202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B. Type cloche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8EB4E0-60CD-E8E3-EC91-4227FC7EA6C6}"/>
              </a:ext>
            </a:extLst>
          </p:cNvPr>
          <p:cNvSpPr txBox="1"/>
          <p:nvPr/>
        </p:nvSpPr>
        <p:spPr>
          <a:xfrm>
            <a:off x="6644848" y="4992202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C. Type as de pique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973C6E-370D-C530-67C7-ADD6AAF891E0}"/>
              </a:ext>
            </a:extLst>
          </p:cNvPr>
          <p:cNvSpPr txBox="1"/>
          <p:nvPr/>
        </p:nvSpPr>
        <p:spPr>
          <a:xfrm>
            <a:off x="9454120" y="4992202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D. Type sarcophage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413E31-9382-8835-2715-31CCCE29D79E}"/>
              </a:ext>
            </a:extLst>
          </p:cNvPr>
          <p:cNvSpPr txBox="1"/>
          <p:nvPr/>
        </p:nvSpPr>
        <p:spPr>
          <a:xfrm>
            <a:off x="928440" y="5599202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Pays précaire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E90C64-55F0-7788-65C4-6818FCCFF1E2}"/>
              </a:ext>
            </a:extLst>
          </p:cNvPr>
          <p:cNvSpPr txBox="1"/>
          <p:nvPr/>
        </p:nvSpPr>
        <p:spPr>
          <a:xfrm>
            <a:off x="3748159" y="559920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Pays émergeant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992ED4-477E-3F19-2299-AD438B28E45C}"/>
              </a:ext>
            </a:extLst>
          </p:cNvPr>
          <p:cNvSpPr txBox="1"/>
          <p:nvPr/>
        </p:nvSpPr>
        <p:spPr>
          <a:xfrm>
            <a:off x="6990295" y="5599202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Pays favorisé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9B36A0-1ED0-0D0C-F8D1-D5F871C133D8}"/>
              </a:ext>
            </a:extLst>
          </p:cNvPr>
          <p:cNvSpPr txBox="1"/>
          <p:nvPr/>
        </p:nvSpPr>
        <p:spPr>
          <a:xfrm>
            <a:off x="9708997" y="5599202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Tendance 2100</a:t>
            </a:r>
          </a:p>
        </p:txBody>
      </p:sp>
    </p:spTree>
    <p:extLst>
      <p:ext uri="{BB962C8B-B14F-4D97-AF65-F5344CB8AC3E}">
        <p14:creationId xmlns:p14="http://schemas.microsoft.com/office/powerpoint/2010/main" val="419820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B14B-D1E8-BB47-43B2-66908EC0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4902BC10-1E53-61D2-F9CF-B0A2AF6D3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A319E3-FBFF-2BD1-D3E4-2391C6A4EE31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B1E978-358C-446B-2401-FFCD842F1A97}"/>
              </a:ext>
            </a:extLst>
          </p:cNvPr>
          <p:cNvSpPr txBox="1"/>
          <p:nvPr/>
        </p:nvSpPr>
        <p:spPr>
          <a:xfrm>
            <a:off x="486132" y="1082615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La transition démographique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EEA5E2-5682-B79A-1F2D-92FE7F6E11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4B9BAE-5834-393B-4C10-B857BB7E2292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93E2E4E3-B2A4-7CAB-2CCD-3D0EF0CBA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Transition démographique - 2nde - Fiche notion Géographie - Kartable">
            <a:extLst>
              <a:ext uri="{FF2B5EF4-FFF2-40B4-BE49-F238E27FC236}">
                <a16:creationId xmlns:a16="http://schemas.microsoft.com/office/drawing/2014/main" id="{D1229E98-A3B7-BC77-82DC-8528F7DB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3"/>
          <a:stretch/>
        </p:blipFill>
        <p:spPr bwMode="auto">
          <a:xfrm>
            <a:off x="477586" y="1636613"/>
            <a:ext cx="5555239" cy="4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ransition démographique - 2nde - Fiche notion Géographie - Kartable">
            <a:extLst>
              <a:ext uri="{FF2B5EF4-FFF2-40B4-BE49-F238E27FC236}">
                <a16:creationId xmlns:a16="http://schemas.microsoft.com/office/drawing/2014/main" id="{4390BD81-7708-3E5F-960B-74F7D3BF1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2"/>
          <a:stretch/>
        </p:blipFill>
        <p:spPr bwMode="auto">
          <a:xfrm>
            <a:off x="6159177" y="3356263"/>
            <a:ext cx="5555239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8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C77A0-5E11-BCB4-AAAF-A72239E5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B77581FB-60EF-3980-9312-15FA45CDC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9C9052-08E2-BF71-4D15-C61DB4BB0A60}"/>
              </a:ext>
            </a:extLst>
          </p:cNvPr>
          <p:cNvSpPr txBox="1"/>
          <p:nvPr/>
        </p:nvSpPr>
        <p:spPr>
          <a:xfrm>
            <a:off x="477586" y="528617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53. La pyramide des âges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2F13F4-F22F-DEAC-208F-CA587F9FED9B}"/>
              </a:ext>
            </a:extLst>
          </p:cNvPr>
          <p:cNvSpPr txBox="1"/>
          <p:nvPr/>
        </p:nvSpPr>
        <p:spPr>
          <a:xfrm>
            <a:off x="486132" y="1082615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Indice synthétique de fécondité ISF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32AA52-10CB-7AC7-2D0B-3222D28FFE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D96304-78D6-508C-DA64-2DC9E6DFA32A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2161F55C-7D5D-D551-3351-00712BB3C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1" name="Complément 10">
                <a:extLst>
                  <a:ext uri="{FF2B5EF4-FFF2-40B4-BE49-F238E27FC236}">
                    <a16:creationId xmlns:a16="http://schemas.microsoft.com/office/drawing/2014/main" id="{2D2F8B8E-7FD9-E234-70C7-67E3D8D5A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508112"/>
                  </p:ext>
                </p:extLst>
              </p:nvPr>
            </p:nvGraphicFramePr>
            <p:xfrm>
              <a:off x="578427" y="1522810"/>
              <a:ext cx="9085118" cy="504728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1" name="Complément 10">
                <a:extLst>
                  <a:ext uri="{FF2B5EF4-FFF2-40B4-BE49-F238E27FC236}">
                    <a16:creationId xmlns:a16="http://schemas.microsoft.com/office/drawing/2014/main" id="{2D2F8B8E-7FD9-E234-70C7-67E3D8D5A5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578427" y="1522810"/>
                <a:ext cx="9085118" cy="50472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744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343CA1A3-8F73-8445-886B-C6814568FFC9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KMXFIQ&quot;"/>
    <we:property name="selectedQuestionId" value="&quot;6482ff41641c3cb8122c60d1&quot;"/>
    <we:property name="KMXFIQ:6482ff41641c3cb8122c60d1:SlideId" value="295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57DFF02-0642-044B-AFEA-B01A1D085737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KMXFIQ&quot;"/>
    <we:property name="selectedQuestionId" value="&quot;66fcf1b862ff6034a7e23aa8&quot;"/>
    <we:property name="KMXFIQ:66fcf1b862ff6034a7e23aa8:SlideId" value="297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C3B3B2DB-0E42-4643-A808-3F9B24B95CC7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KMXFIQ&quot;"/>
    <we:property name="selectedQuestionId" value="&quot;66fcee0ca03c8a7d97bdd4d2&quot;"/>
    <we:property name="KMXFIQ:66fcee0ca03c8a7d97bdd4d2:SlideId" value="295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165</Words>
  <Application>Microsoft Macintosh PowerPoint</Application>
  <PresentationFormat>Grand écran</PresentationFormat>
  <Paragraphs>47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CircularXX TT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Monachon</dc:creator>
  <cp:lastModifiedBy>Nicolas Monachon</cp:lastModifiedBy>
  <cp:revision>12</cp:revision>
  <dcterms:created xsi:type="dcterms:W3CDTF">2024-08-25T15:04:44Z</dcterms:created>
  <dcterms:modified xsi:type="dcterms:W3CDTF">2024-10-02T07:55:00Z</dcterms:modified>
</cp:coreProperties>
</file>