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75" r:id="rId2"/>
    <p:sldId id="259" r:id="rId3"/>
    <p:sldId id="296" r:id="rId4"/>
    <p:sldId id="292" r:id="rId5"/>
    <p:sldId id="283" r:id="rId6"/>
    <p:sldId id="293" r:id="rId7"/>
    <p:sldId id="290" r:id="rId8"/>
    <p:sldId id="289" r:id="rId9"/>
    <p:sldId id="294" r:id="rId10"/>
    <p:sldId id="291" r:id="rId1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58"/>
  </p:normalViewPr>
  <p:slideViewPr>
    <p:cSldViewPr snapToGrid="0">
      <p:cViewPr varScale="1">
        <p:scale>
          <a:sx n="120" d="100"/>
          <a:sy n="120" d="100"/>
        </p:scale>
        <p:origin x="8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23A07D-8423-1348-87F6-118E05BB6456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4930F4-0B0D-5241-996F-702B77C880D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4926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49693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16911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44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34189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7365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46378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83486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F16FF3-08F5-28BD-E07C-280BD46D86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1B989C-893A-188D-30F8-08EE5C2C72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04EBDD0-3644-0002-A5C2-57FF2A7D05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0BFED0E-5665-6434-8D71-A635ABBF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58D5A17-B13D-5211-9852-87212F7F4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879021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A37C401-8333-3054-38E8-1944B8669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7217D74-14F5-50AC-1410-B0CA6058DB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0872541-2155-589A-7A37-4E455733D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25FC7B7-C33A-5B28-7ABF-59E8B42316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6780959-2FB0-CB3E-5C0A-8DA6C1C1D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49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10440B9-862D-E1EB-6F27-0F4D2A5B44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251208-9160-EE71-6E80-DF53638C48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B3827AB-B04E-0AAE-0070-9C695EAA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CBEC692-61EA-C735-A7E0-C10E688F8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0C54678-DDBD-38E8-C62A-014092011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1196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efaul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1945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Blank">
  <p:cSld name="22_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>
            <a:spLocks noGrp="1"/>
          </p:cNvSpPr>
          <p:nvPr>
            <p:ph type="pic" idx="2"/>
          </p:nvPr>
        </p:nvSpPr>
        <p:spPr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52575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8BF16C5-96C4-0C86-98BE-ABBFAB7A5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FE7736D-E470-7568-3A5E-1B107C671F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56B02C-2178-19E3-01B1-628B85F3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D72E85-AD18-DDC2-E840-7963C7C10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BDB719-4D38-ED7F-F88A-C65F14484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36776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103097-EB5E-F5A8-BEA7-4313DFB6D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85DF953-20B8-92AB-EC02-DAB2344421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E50B8FC-59FD-E240-DF1D-5DCEB6EB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EF1C1B-1E79-B5B0-F382-C54F0CFF38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61B7756-5DE7-5084-E9E1-23C912314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16594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2A617BA-BC65-4D6A-DCD6-0A044026F6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653F12-FA0E-4869-F166-79E37F7695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436FC0C-68CB-B1AF-CEE2-C05292940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C58A3DE-21B9-E750-404B-28EABC44F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911850D-3806-ED22-FFE6-EAA31044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7F9D4E-10BE-6603-B13B-FCBE2ADC4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57888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96053D-CD6D-9920-2958-3275C805C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CC27CD-80AC-CE48-B53C-2BFD0F9C4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1F5347-B0E6-14CA-9288-5D993587D7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683F36EA-A515-E9A1-FFA4-19856DD3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7AF3E30-CA1F-0CDF-D8EF-EBD24BE25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232F0E9-003E-F1E3-73B8-33F7F4F3C9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4715A2C0-BD38-7347-92C9-8C3ABFABA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7DD5323F-DBCD-45A9-746A-9B7D9DC4B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4332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BEA672-D324-9946-9BA2-07C360ED6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916958-6C2D-5DB1-4170-55CEC6533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F00A2EC-0284-D3A5-AA7F-B91AE0284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AB206FB-6A2D-1878-3C80-80D54E1790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507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D1D3092-EF09-59D2-304B-F0A64D73E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600BF36-3738-C664-5D43-679B5CC116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50BBCC-059F-E033-50A8-631059FEA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9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4BD2915-5671-DDDD-F867-59EC05454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6964EFA-2F42-A7D2-6089-58684E216F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13064DC-399E-1BA3-B947-2EDC4AB38B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B177BA1-EE9E-36DE-DF50-B7F533A1C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9E0B609-EAD7-FAF6-8A69-85432BB35A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9CE567A-3D64-FE16-10B3-A35672031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6542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A1F91F-420B-3AD2-6A32-D2A59CC04F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2C3807E-B4CB-AAEC-DEFB-604B7E76D9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D107FF2-A826-4988-AD00-F701E3003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D2AC779-9DD8-BAA8-37D9-89BA72AD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09AB727-0BC9-084A-9D14-74F7CE69B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C315AF5-4743-B31A-314A-88E1C0CC9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801470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A4BFC98-3781-4A81-7420-8BE9E805E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56BF27-BFC3-0BAC-EEAB-3F416CBB41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4E7F84-45BF-345A-E250-98E53661B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8162435-1C61-614F-8919-9E7349896E2D}" type="datetimeFigureOut">
              <a:rPr lang="fr-FR" smtClean="0"/>
              <a:t>24/09/2024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7CD59B-DEC4-0474-965A-40D81A7AC8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093A7A0-282D-09B2-821F-A7A9BF2341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8407F8D-C253-2441-A6C5-DCE3D36C5072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7228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13" Type="http://schemas.openxmlformats.org/officeDocument/2006/relationships/image" Target="../media/image5.png"/><Relationship Id="rId3" Type="http://schemas.microsoft.com/office/2007/relationships/media" Target="../media/media2.wav"/><Relationship Id="rId7" Type="http://schemas.openxmlformats.org/officeDocument/2006/relationships/slideLayout" Target="../slideLayouts/slideLayout13.xml"/><Relationship Id="rId12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media" Target="../media/media3.mp3"/><Relationship Id="rId11" Type="http://schemas.openxmlformats.org/officeDocument/2006/relationships/image" Target="../media/image3.png"/><Relationship Id="rId5" Type="http://schemas.openxmlformats.org/officeDocument/2006/relationships/audio" Target="NULL" TargetMode="External"/><Relationship Id="rId10" Type="http://schemas.openxmlformats.org/officeDocument/2006/relationships/image" Target="../media/image2.png"/><Relationship Id="rId4" Type="http://schemas.openxmlformats.org/officeDocument/2006/relationships/audio" Target="../media/media2.wav"/><Relationship Id="rId9" Type="http://schemas.openxmlformats.org/officeDocument/2006/relationships/image" Target="../media/image1.png"/><Relationship Id="rId1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4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4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18" Type="http://schemas.openxmlformats.org/officeDocument/2006/relationships/image" Target="../media/image28.png"/><Relationship Id="rId3" Type="http://schemas.microsoft.com/office/2007/relationships/media" Target="../media/media5.wav"/><Relationship Id="rId7" Type="http://schemas.openxmlformats.org/officeDocument/2006/relationships/image" Target="../media/image5.png"/><Relationship Id="rId12" Type="http://schemas.openxmlformats.org/officeDocument/2006/relationships/image" Target="../media/image23.png"/><Relationship Id="rId17" Type="http://schemas.openxmlformats.org/officeDocument/2006/relationships/image" Target="../media/image27.png"/><Relationship Id="rId2" Type="http://schemas.microsoft.com/office/2007/relationships/media" Target="../media/media4.mp3"/><Relationship Id="rId16" Type="http://schemas.openxmlformats.org/officeDocument/2006/relationships/image" Target="../media/image6.png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22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26.png"/><Relationship Id="rId10" Type="http://schemas.openxmlformats.org/officeDocument/2006/relationships/image" Target="../media/image21.png"/><Relationship Id="rId19" Type="http://schemas.openxmlformats.org/officeDocument/2006/relationships/image" Target="../media/image29.png"/><Relationship Id="rId4" Type="http://schemas.openxmlformats.org/officeDocument/2006/relationships/audio" Target="../media/media5.wav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7.png"/><Relationship Id="rId18" Type="http://schemas.openxmlformats.org/officeDocument/2006/relationships/image" Target="../media/image29.png"/><Relationship Id="rId3" Type="http://schemas.microsoft.com/office/2007/relationships/media" Target="../media/media5.wav"/><Relationship Id="rId7" Type="http://schemas.openxmlformats.org/officeDocument/2006/relationships/image" Target="../media/image5.png"/><Relationship Id="rId12" Type="http://schemas.openxmlformats.org/officeDocument/2006/relationships/image" Target="../media/image25.png"/><Relationship Id="rId17" Type="http://schemas.openxmlformats.org/officeDocument/2006/relationships/image" Target="../media/image40.png"/><Relationship Id="rId2" Type="http://schemas.microsoft.com/office/2007/relationships/media" Target="../media/media4.mp3"/><Relationship Id="rId16" Type="http://schemas.openxmlformats.org/officeDocument/2006/relationships/image" Target="../media/image39.png"/><Relationship Id="rId1" Type="http://schemas.openxmlformats.org/officeDocument/2006/relationships/audio" Target="NULL" TargetMode="External"/><Relationship Id="rId6" Type="http://schemas.openxmlformats.org/officeDocument/2006/relationships/image" Target="../media/image14.jpeg"/><Relationship Id="rId11" Type="http://schemas.openxmlformats.org/officeDocument/2006/relationships/image" Target="../media/image36.pn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38.png"/><Relationship Id="rId10" Type="http://schemas.openxmlformats.org/officeDocument/2006/relationships/image" Target="../media/image35.png"/><Relationship Id="rId19" Type="http://schemas.openxmlformats.org/officeDocument/2006/relationships/image" Target="../media/image6.png"/><Relationship Id="rId4" Type="http://schemas.openxmlformats.org/officeDocument/2006/relationships/audio" Target="../media/media5.wav"/><Relationship Id="rId9" Type="http://schemas.openxmlformats.org/officeDocument/2006/relationships/image" Target="../media/image34.png"/><Relationship Id="rId1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30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timating-rockfall-danger-after-a-landslide.mp4" descr="estimating-rockfall-danger-after-a-landslide.mp4">
            <a:hlinkClick r:id="" action="ppaction://media"/>
            <a:extLst>
              <a:ext uri="{FF2B5EF4-FFF2-40B4-BE49-F238E27FC236}">
                <a16:creationId xmlns:a16="http://schemas.microsoft.com/office/drawing/2014/main" id="{8B90457A-3C44-3546-8764-3653A977E49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2383678" y="-665"/>
            <a:ext cx="12192000" cy="6858000"/>
          </a:xfrm>
          <a:prstGeom prst="rect">
            <a:avLst/>
          </a:prstGeom>
        </p:spPr>
      </p:pic>
      <p:pic>
        <p:nvPicPr>
          <p:cNvPr id="68" name="Image 6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19" b="75814"/>
          <a:stretch/>
        </p:blipFill>
        <p:spPr>
          <a:xfrm>
            <a:off x="383212" y="4687329"/>
            <a:ext cx="134948" cy="656832"/>
          </a:xfrm>
          <a:prstGeom prst="rect">
            <a:avLst/>
          </a:prstGeom>
        </p:spPr>
      </p:pic>
      <p:sp>
        <p:nvSpPr>
          <p:cNvPr id="958" name="Google Shape;958;p197"/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15" name="Ellipse 114"/>
          <p:cNvSpPr/>
          <p:nvPr/>
        </p:nvSpPr>
        <p:spPr>
          <a:xfrm>
            <a:off x="4901234" y="3299468"/>
            <a:ext cx="2434867" cy="2434867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16" name="Ellipse 115"/>
          <p:cNvSpPr/>
          <p:nvPr/>
        </p:nvSpPr>
        <p:spPr>
          <a:xfrm>
            <a:off x="4988448" y="3403621"/>
            <a:ext cx="2240560" cy="224056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959" name="Google Shape;959;p197"/>
          <p:cNvSpPr/>
          <p:nvPr/>
        </p:nvSpPr>
        <p:spPr>
          <a:xfrm>
            <a:off x="199158" y="189922"/>
            <a:ext cx="11791950" cy="6438900"/>
          </a:xfrm>
          <a:prstGeom prst="rect">
            <a:avLst/>
          </a:prstGeom>
          <a:noFill/>
          <a:ln w="539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60" name="Google Shape;960;p197"/>
          <p:cNvGrpSpPr/>
          <p:nvPr/>
        </p:nvGrpSpPr>
        <p:grpSpPr>
          <a:xfrm rot="5400000">
            <a:off x="5956673" y="-1100308"/>
            <a:ext cx="296666" cy="3148069"/>
            <a:chOff x="383320" y="1887156"/>
            <a:chExt cx="296666" cy="3148069"/>
          </a:xfrm>
        </p:grpSpPr>
        <p:sp>
          <p:nvSpPr>
            <p:cNvPr id="961" name="Google Shape;961;p197"/>
            <p:cNvSpPr/>
            <p:nvPr/>
          </p:nvSpPr>
          <p:spPr>
            <a:xfrm>
              <a:off x="383320" y="1887156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97"/>
            <p:cNvSpPr/>
            <p:nvPr/>
          </p:nvSpPr>
          <p:spPr>
            <a:xfrm>
              <a:off x="383320" y="4738559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63" name="Google Shape;963;p197"/>
            <p:cNvCxnSpPr/>
            <p:nvPr/>
          </p:nvCxnSpPr>
          <p:spPr>
            <a:xfrm>
              <a:off x="531653" y="2149023"/>
              <a:ext cx="0" cy="2643686"/>
            </a:xfrm>
            <a:prstGeom prst="straightConnector1">
              <a:avLst/>
            </a:prstGeom>
            <a:noFill/>
            <a:ln w="136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967" name="Google Shape;967;p197" descr="Earth globe: Americas"/>
          <p:cNvPicPr preferRelativeResize="0"/>
          <p:nvPr/>
        </p:nvPicPr>
        <p:blipFill rotWithShape="1">
          <a:blip r:embed="rId11">
            <a:alphaModFix/>
            <a:duotone>
              <a:prstClr val="black"/>
              <a:schemeClr val="accent3">
                <a:tint val="45000"/>
                <a:satMod val="400000"/>
              </a:schemeClr>
            </a:duotone>
          </a:blip>
          <a:srcRect/>
          <a:stretch/>
        </p:blipFill>
        <p:spPr>
          <a:xfrm>
            <a:off x="6144515" y="6176608"/>
            <a:ext cx="413932" cy="4139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ZoneTexte 14"/>
          <p:cNvSpPr txBox="1"/>
          <p:nvPr/>
        </p:nvSpPr>
        <p:spPr>
          <a:xfrm>
            <a:off x="6469134" y="6189413"/>
            <a:ext cx="12458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</a:rPr>
              <a:t>Géographie 1E</a:t>
            </a:r>
          </a:p>
        </p:txBody>
      </p:sp>
      <p:sp>
        <p:nvSpPr>
          <p:cNvPr id="76" name="Ellipse 75"/>
          <p:cNvSpPr/>
          <p:nvPr/>
        </p:nvSpPr>
        <p:spPr>
          <a:xfrm>
            <a:off x="4988448" y="3417673"/>
            <a:ext cx="2240560" cy="2240560"/>
          </a:xfrm>
          <a:prstGeom prst="ellipse">
            <a:avLst/>
          </a:prstGeom>
          <a:solidFill>
            <a:srgbClr val="0C0C0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936" name="Ellipse 935"/>
          <p:cNvSpPr/>
          <p:nvPr/>
        </p:nvSpPr>
        <p:spPr>
          <a:xfrm>
            <a:off x="4885922" y="3306467"/>
            <a:ext cx="2434867" cy="2434867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937" name="ZoneTexte 936"/>
          <p:cNvSpPr txBox="1"/>
          <p:nvPr/>
        </p:nvSpPr>
        <p:spPr>
          <a:xfrm>
            <a:off x="5074727" y="3602927"/>
            <a:ext cx="195277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20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5239836" y="3606929"/>
            <a:ext cx="161454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19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5210982" y="3626628"/>
            <a:ext cx="160172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18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5291934" y="3599671"/>
            <a:ext cx="153118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17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5239836" y="3598925"/>
            <a:ext cx="162095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16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5262278" y="3615958"/>
            <a:ext cx="15744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15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5225409" y="3585072"/>
            <a:ext cx="164019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14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5255065" y="3609182"/>
            <a:ext cx="160011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13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5269492" y="3580862"/>
            <a:ext cx="15824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12</a:t>
            </a:r>
          </a:p>
        </p:txBody>
      </p:sp>
      <p:sp>
        <p:nvSpPr>
          <p:cNvPr id="91" name="ZoneTexte 90"/>
          <p:cNvSpPr txBox="1"/>
          <p:nvPr/>
        </p:nvSpPr>
        <p:spPr>
          <a:xfrm>
            <a:off x="5405747" y="3601299"/>
            <a:ext cx="1306768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11</a:t>
            </a:r>
          </a:p>
        </p:txBody>
      </p:sp>
      <p:sp>
        <p:nvSpPr>
          <p:cNvPr id="92" name="ZoneTexte 91"/>
          <p:cNvSpPr txBox="1"/>
          <p:nvPr/>
        </p:nvSpPr>
        <p:spPr>
          <a:xfrm>
            <a:off x="5210982" y="3600417"/>
            <a:ext cx="167706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10</a:t>
            </a:r>
          </a:p>
        </p:txBody>
      </p:sp>
      <p:sp>
        <p:nvSpPr>
          <p:cNvPr id="93" name="ZoneTexte 92"/>
          <p:cNvSpPr txBox="1"/>
          <p:nvPr/>
        </p:nvSpPr>
        <p:spPr>
          <a:xfrm>
            <a:off x="5538796" y="3597907"/>
            <a:ext cx="105349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9</a:t>
            </a:r>
          </a:p>
        </p:txBody>
      </p:sp>
      <p:sp>
        <p:nvSpPr>
          <p:cNvPr id="94" name="ZoneTexte 93"/>
          <p:cNvSpPr txBox="1"/>
          <p:nvPr/>
        </p:nvSpPr>
        <p:spPr>
          <a:xfrm>
            <a:off x="5509942" y="3622077"/>
            <a:ext cx="1040670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8</a:t>
            </a:r>
          </a:p>
        </p:txBody>
      </p:sp>
      <p:sp>
        <p:nvSpPr>
          <p:cNvPr id="95" name="ZoneTexte 94"/>
          <p:cNvSpPr txBox="1"/>
          <p:nvPr/>
        </p:nvSpPr>
        <p:spPr>
          <a:xfrm>
            <a:off x="5590894" y="3619960"/>
            <a:ext cx="97013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7</a:t>
            </a:r>
          </a:p>
        </p:txBody>
      </p:sp>
      <p:sp>
        <p:nvSpPr>
          <p:cNvPr id="96" name="ZoneTexte 95"/>
          <p:cNvSpPr txBox="1"/>
          <p:nvPr/>
        </p:nvSpPr>
        <p:spPr>
          <a:xfrm>
            <a:off x="5538796" y="3597907"/>
            <a:ext cx="105990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6</a:t>
            </a:r>
          </a:p>
        </p:txBody>
      </p:sp>
      <p:sp>
        <p:nvSpPr>
          <p:cNvPr id="97" name="ZoneTexte 96"/>
          <p:cNvSpPr txBox="1"/>
          <p:nvPr/>
        </p:nvSpPr>
        <p:spPr>
          <a:xfrm>
            <a:off x="5561238" y="3613841"/>
            <a:ext cx="101341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5</a:t>
            </a:r>
          </a:p>
        </p:txBody>
      </p:sp>
      <p:sp>
        <p:nvSpPr>
          <p:cNvPr id="98" name="ZoneTexte 97"/>
          <p:cNvSpPr txBox="1"/>
          <p:nvPr/>
        </p:nvSpPr>
        <p:spPr>
          <a:xfrm>
            <a:off x="5524369" y="3619960"/>
            <a:ext cx="107914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4</a:t>
            </a:r>
          </a:p>
        </p:txBody>
      </p:sp>
      <p:sp>
        <p:nvSpPr>
          <p:cNvPr id="99" name="ZoneTexte 98"/>
          <p:cNvSpPr txBox="1"/>
          <p:nvPr/>
        </p:nvSpPr>
        <p:spPr>
          <a:xfrm>
            <a:off x="5554025" y="3597025"/>
            <a:ext cx="103906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3</a:t>
            </a:r>
          </a:p>
        </p:txBody>
      </p:sp>
      <p:sp>
        <p:nvSpPr>
          <p:cNvPr id="100" name="ZoneTexte 99"/>
          <p:cNvSpPr txBox="1"/>
          <p:nvPr/>
        </p:nvSpPr>
        <p:spPr>
          <a:xfrm>
            <a:off x="5568452" y="3595963"/>
            <a:ext cx="102143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</a:t>
            </a:r>
          </a:p>
        </p:txBody>
      </p:sp>
      <p:sp>
        <p:nvSpPr>
          <p:cNvPr id="101" name="ZoneTexte 100"/>
          <p:cNvSpPr txBox="1"/>
          <p:nvPr/>
        </p:nvSpPr>
        <p:spPr>
          <a:xfrm>
            <a:off x="5704707" y="3598043"/>
            <a:ext cx="74571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1</a:t>
            </a:r>
          </a:p>
        </p:txBody>
      </p:sp>
      <p:sp>
        <p:nvSpPr>
          <p:cNvPr id="112" name="ZoneTexte 111"/>
          <p:cNvSpPr txBox="1"/>
          <p:nvPr/>
        </p:nvSpPr>
        <p:spPr>
          <a:xfrm>
            <a:off x="4858260" y="3637404"/>
            <a:ext cx="2533066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GO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0042373" y="5516414"/>
            <a:ext cx="2121079" cy="124652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5" name="Rectangle 64"/>
          <p:cNvSpPr/>
          <p:nvPr/>
        </p:nvSpPr>
        <p:spPr>
          <a:xfrm>
            <a:off x="11790317" y="4747153"/>
            <a:ext cx="399528" cy="8774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à coins arrondis 15"/>
          <p:cNvSpPr/>
          <p:nvPr/>
        </p:nvSpPr>
        <p:spPr>
          <a:xfrm>
            <a:off x="10013498" y="4720049"/>
            <a:ext cx="3231189" cy="3246893"/>
          </a:xfrm>
          <a:prstGeom prst="roundRect">
            <a:avLst>
              <a:gd name="adj" fmla="val 335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44"/>
          <a:stretch/>
        </p:blipFill>
        <p:spPr>
          <a:xfrm>
            <a:off x="8029800" y="3537134"/>
            <a:ext cx="1615482" cy="2715774"/>
          </a:xfrm>
          <a:prstGeom prst="rect">
            <a:avLst/>
          </a:prstGeom>
        </p:spPr>
      </p:pic>
      <p:pic>
        <p:nvPicPr>
          <p:cNvPr id="63" name="Image 6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52007" b="49698"/>
          <a:stretch/>
        </p:blipFill>
        <p:spPr>
          <a:xfrm>
            <a:off x="377746" y="376118"/>
            <a:ext cx="854288" cy="1366056"/>
          </a:xfrm>
          <a:prstGeom prst="rect">
            <a:avLst/>
          </a:prstGeom>
        </p:spPr>
      </p:pic>
      <p:pic>
        <p:nvPicPr>
          <p:cNvPr id="64" name="Image 6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21" b="49285"/>
          <a:stretch/>
        </p:blipFill>
        <p:spPr>
          <a:xfrm>
            <a:off x="377746" y="1808131"/>
            <a:ext cx="613738" cy="1377268"/>
          </a:xfrm>
          <a:prstGeom prst="rect">
            <a:avLst/>
          </a:prstGeom>
        </p:spPr>
      </p:pic>
      <p:pic>
        <p:nvPicPr>
          <p:cNvPr id="67" name="Image 6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579" b="49599"/>
          <a:stretch/>
        </p:blipFill>
        <p:spPr>
          <a:xfrm>
            <a:off x="384373" y="3251357"/>
            <a:ext cx="327896" cy="1368770"/>
          </a:xfrm>
          <a:prstGeom prst="rect">
            <a:avLst/>
          </a:prstGeom>
        </p:spPr>
      </p:pic>
      <p:sp>
        <p:nvSpPr>
          <p:cNvPr id="78" name="ZoneTexte 77"/>
          <p:cNvSpPr txBox="1"/>
          <p:nvPr/>
        </p:nvSpPr>
        <p:spPr>
          <a:xfrm>
            <a:off x="5127697" y="3613252"/>
            <a:ext cx="197041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30</a:t>
            </a:r>
          </a:p>
        </p:txBody>
      </p:sp>
      <p:sp>
        <p:nvSpPr>
          <p:cNvPr id="79" name="ZoneTexte 78"/>
          <p:cNvSpPr txBox="1"/>
          <p:nvPr/>
        </p:nvSpPr>
        <p:spPr>
          <a:xfrm>
            <a:off x="5156147" y="3593553"/>
            <a:ext cx="1890261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29</a:t>
            </a:r>
          </a:p>
        </p:txBody>
      </p:sp>
      <p:sp>
        <p:nvSpPr>
          <p:cNvPr id="80" name="ZoneTexte 79"/>
          <p:cNvSpPr txBox="1"/>
          <p:nvPr/>
        </p:nvSpPr>
        <p:spPr>
          <a:xfrm>
            <a:off x="5152222" y="3614755"/>
            <a:ext cx="187743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28</a:t>
            </a:r>
          </a:p>
        </p:txBody>
      </p:sp>
      <p:sp>
        <p:nvSpPr>
          <p:cNvPr id="81" name="ZoneTexte 80"/>
          <p:cNvSpPr txBox="1"/>
          <p:nvPr/>
        </p:nvSpPr>
        <p:spPr>
          <a:xfrm>
            <a:off x="5162396" y="3623578"/>
            <a:ext cx="180690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27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5118467" y="3634062"/>
            <a:ext cx="1896673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26</a:t>
            </a:r>
          </a:p>
        </p:txBody>
      </p:sp>
      <p:sp>
        <p:nvSpPr>
          <p:cNvPr id="102" name="ZoneTexte 101"/>
          <p:cNvSpPr txBox="1"/>
          <p:nvPr/>
        </p:nvSpPr>
        <p:spPr>
          <a:xfrm>
            <a:off x="5140988" y="3612845"/>
            <a:ext cx="185018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25</a:t>
            </a:r>
          </a:p>
        </p:txBody>
      </p:sp>
      <p:sp>
        <p:nvSpPr>
          <p:cNvPr id="103" name="ZoneTexte 102"/>
          <p:cNvSpPr txBox="1"/>
          <p:nvPr/>
        </p:nvSpPr>
        <p:spPr>
          <a:xfrm>
            <a:off x="5131118" y="3607321"/>
            <a:ext cx="1915909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24</a:t>
            </a:r>
          </a:p>
        </p:txBody>
      </p:sp>
      <p:sp>
        <p:nvSpPr>
          <p:cNvPr id="104" name="ZoneTexte 103"/>
          <p:cNvSpPr txBox="1"/>
          <p:nvPr/>
        </p:nvSpPr>
        <p:spPr>
          <a:xfrm>
            <a:off x="5133050" y="3600858"/>
            <a:ext cx="1875835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23</a:t>
            </a:r>
          </a:p>
        </p:txBody>
      </p:sp>
      <p:sp>
        <p:nvSpPr>
          <p:cNvPr id="105" name="ZoneTexte 104"/>
          <p:cNvSpPr txBox="1"/>
          <p:nvPr/>
        </p:nvSpPr>
        <p:spPr>
          <a:xfrm>
            <a:off x="5146014" y="3628801"/>
            <a:ext cx="1858202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22</a:t>
            </a:r>
          </a:p>
        </p:txBody>
      </p:sp>
      <p:sp>
        <p:nvSpPr>
          <p:cNvPr id="106" name="ZoneTexte 105"/>
          <p:cNvSpPr txBox="1"/>
          <p:nvPr/>
        </p:nvSpPr>
        <p:spPr>
          <a:xfrm>
            <a:off x="5308443" y="3597398"/>
            <a:ext cx="1582484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H" sz="11500" dirty="0">
                <a:solidFill>
                  <a:schemeClr val="bg1">
                    <a:lumMod val="8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21</a:t>
            </a:r>
          </a:p>
        </p:txBody>
      </p:sp>
      <p:sp>
        <p:nvSpPr>
          <p:cNvPr id="74" name="Google Shape;966;p197"/>
          <p:cNvSpPr txBox="1"/>
          <p:nvPr/>
        </p:nvSpPr>
        <p:spPr>
          <a:xfrm>
            <a:off x="2036036" y="1937587"/>
            <a:ext cx="9724707" cy="1417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 algn="r">
              <a:buClr>
                <a:schemeClr val="lt1"/>
              </a:buClr>
              <a:buSzPts val="8800"/>
            </a:pPr>
            <a:r>
              <a:rPr lang="en-GB" sz="72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  <a:ea typeface="Aharoni"/>
                <a:cs typeface="Aharoni"/>
                <a:sym typeface="Aharoni"/>
              </a:rPr>
              <a:t>Localiser le danger</a:t>
            </a:r>
          </a:p>
        </p:txBody>
      </p:sp>
      <p:pic>
        <p:nvPicPr>
          <p:cNvPr id="70" name="Image 69">
            <a:extLst>
              <a:ext uri="{FF2B5EF4-FFF2-40B4-BE49-F238E27FC236}">
                <a16:creationId xmlns:a16="http://schemas.microsoft.com/office/drawing/2014/main" id="{32904C80-A785-6445-A51D-6D253FABF04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1661" y="4925855"/>
            <a:ext cx="1851740" cy="185174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2" name="ZoneTexte 71">
            <a:extLst>
              <a:ext uri="{FF2B5EF4-FFF2-40B4-BE49-F238E27FC236}">
                <a16:creationId xmlns:a16="http://schemas.microsoft.com/office/drawing/2014/main" id="{531DE531-828C-1049-95AF-069BAA4867B3}"/>
              </a:ext>
            </a:extLst>
          </p:cNvPr>
          <p:cNvSpPr txBox="1"/>
          <p:nvPr/>
        </p:nvSpPr>
        <p:spPr>
          <a:xfrm>
            <a:off x="10788450" y="5600916"/>
            <a:ext cx="812096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80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02EAC007-2379-0F47-A17A-BE11C39AF246}"/>
              </a:ext>
            </a:extLst>
          </p:cNvPr>
          <p:cNvCxnSpPr>
            <a:cxnSpLocks/>
          </p:cNvCxnSpPr>
          <p:nvPr/>
        </p:nvCxnSpPr>
        <p:spPr>
          <a:xfrm>
            <a:off x="5844746" y="3020279"/>
            <a:ext cx="5862444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484380__mikeoscarfoxtrot__blanhkkk-mmv">
            <a:hlinkClick r:id="" action="ppaction://media"/>
            <a:extLst>
              <a:ext uri="{FF2B5EF4-FFF2-40B4-BE49-F238E27FC236}">
                <a16:creationId xmlns:a16="http://schemas.microsoft.com/office/drawing/2014/main" id="{D0D7BDD7-A545-CE49-A2B1-4414E854E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371658" y="652746"/>
            <a:ext cx="406400" cy="406400"/>
          </a:xfrm>
          <a:prstGeom prst="rect">
            <a:avLst/>
          </a:prstGeom>
        </p:spPr>
      </p:pic>
      <p:pic>
        <p:nvPicPr>
          <p:cNvPr id="4" name="example-at-night-official-audio.mp3" descr="example-at-night-official-audio.mp3">
            <a:hlinkClick r:id="" action="ppaction://media"/>
            <a:extLst>
              <a:ext uri="{FF2B5EF4-FFF2-40B4-BE49-F238E27FC236}">
                <a16:creationId xmlns:a16="http://schemas.microsoft.com/office/drawing/2014/main" id="{CF07BCDF-3440-A440-A825-8EFADC2F31BB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end="281721.7074"/>
                  <p14:fade out="2000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311943" y="-19074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46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74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1" presetClass="entr" presetSubtype="1" repeatCount="2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1" presetClass="entr" presetSubtype="1" repeatCount="31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1000"/>
                                        <p:tgtEl>
                                          <p:spTgt spid="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xit" presetSubtype="4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xit" presetSubtype="4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" presetClass="exit" presetSubtype="4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" presetClass="exit" presetSubtype="4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1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ntr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" presetClass="exit" presetSubtype="4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2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31" presetClass="entr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" presetClass="exit" presetSubtype="4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31" presetClass="entr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" presetClass="exit" presetSubtype="4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9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9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31" presetClass="entr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" presetClass="exit" presetSubtype="4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2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1" presetClass="entr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" presetClass="exit" presetSubtype="4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31" presetClass="entr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" presetClass="exit" presetSubtype="4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3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31" presetClass="entr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" presetClass="exit" presetSubtype="4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2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31" presetClass="entr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" presetClass="exit" presetSubtype="4" fill="hold" grpId="1" nodeType="withEffect">
                                  <p:stCondLst>
                                    <p:cond delay="1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2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31" presetClass="entr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0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1" nodeType="withEffect">
                                  <p:stCondLst>
                                    <p:cond delay="1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31" presetClass="entr" presetSubtype="0" fill="hold" grpId="0" nodeType="with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2" presetClass="exit" presetSubtype="4" fill="hold" grpId="1" nodeType="withEffect">
                                  <p:stCondLst>
                                    <p:cond delay="1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2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3" dur="5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31" presetClass="entr" presetSubtype="0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presetID="2" presetClass="exit" presetSubtype="4" fill="hold" grpId="1" nodeType="withEffect">
                                  <p:stCondLst>
                                    <p:cond delay="1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2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3" dur="5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31" presetClass="entr" presetSubtype="0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0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1" presetID="2" presetClass="exit" presetSubtype="4" fill="hold" grpId="1" nodeType="withEffect">
                                  <p:stCondLst>
                                    <p:cond delay="2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2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3" dur="5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31" presetClass="entr" presetSubtype="0" fill="hold" grpId="0" nodeType="withEffect">
                                  <p:stCondLst>
                                    <p:cond delay="2000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2" presetClass="exit" presetSubtype="4" fill="hold" grpId="1" nodeType="withEffect">
                                  <p:stCondLst>
                                    <p:cond delay="21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2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3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31" presetClass="entr" presetSubtype="0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0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1" presetID="2" presetClass="exit" presetSubtype="4" fill="hold" grpId="1" nodeType="withEffect">
                                  <p:stCondLst>
                                    <p:cond delay="22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3" dur="5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31" presetClass="entr" presetSubtype="0" fill="hold" grpId="0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7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2" presetClass="exit" presetSubtype="4" fill="hold" grpId="1" nodeType="withEffect">
                                  <p:stCondLst>
                                    <p:cond delay="2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2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31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1" presetID="2" presetClass="exit" presetSubtype="4" fill="hold" grpId="1" nodeType="withEffect">
                                  <p:stCondLst>
                                    <p:cond delay="2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2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3" dur="500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2" presetClass="exit" presetSubtype="4" fill="hold" grpId="1" nodeType="withEffect">
                                  <p:stCondLst>
                                    <p:cond delay="25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2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3" dur="500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31" presetClass="entr" presetSubtype="0" fill="hold" grpId="0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0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1" presetID="2" presetClass="exit" presetSubtype="4" fill="hold" grpId="1" nodeType="withEffect">
                                  <p:stCondLst>
                                    <p:cond delay="26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2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3" dur="5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31" presetClass="entr" presetSubtype="0" fill="hold" grpId="0" nodeType="withEffect">
                                  <p:stCondLst>
                                    <p:cond delay="2600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0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2" presetClass="exit" presetSubtype="4" fill="hold" grpId="1" nodeType="withEffect">
                                  <p:stCondLst>
                                    <p:cond delay="27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2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3" dur="500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5" presetID="31" presetClass="entr" presetSubtype="0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7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8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0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1" presetID="2" presetClass="exit" presetSubtype="4" fill="hold" grpId="1" nodeType="withEffect">
                                  <p:stCondLst>
                                    <p:cond delay="28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2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3" dur="500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31" presetClass="entr" presetSubtype="0" fill="hold" grpId="0" nodeType="withEffect">
                                  <p:stCondLst>
                                    <p:cond delay="2800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1" presetID="2" presetClass="exit" presetSubtype="4" fill="hold" grpId="1" nodeType="withEffect">
                                  <p:stCondLst>
                                    <p:cond delay="29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2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3" dur="500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5" presetID="31" presetClass="entr" presetSubtype="0" fill="hold" grpId="0" nodeType="withEffect">
                                  <p:stCondLst>
                                    <p:cond delay="2900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1" presetID="2" presetClass="exit" presetSubtype="4" fill="hold" grpId="1" nodeType="withEffect">
                                  <p:stCondLst>
                                    <p:cond delay="30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2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5" presetID="53" presetClass="entr" presetSubtype="16" fill="hold" grpId="0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7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0" presetID="1" presetClass="mediacall" presetSubtype="0" fill="hold" nodeType="withEffect">
                                  <p:stCondLst>
                                    <p:cond delay="3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1" dur="158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2" fill="hold">
                            <p:stCondLst>
                              <p:cond delay="32086"/>
                            </p:stCondLst>
                            <p:childTnLst>
                              <p:par>
                                <p:cTn id="32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 tmFilter="0, 0; .2, .5; .8, .5; 1, 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5" dur="250" autoRev="1" fill="hold"/>
                                        <p:tgtEl>
                                          <p:spTgt spid="7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2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20000">
                <p:cTn id="3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6" grpId="0" animBg="1"/>
      <p:bldP spid="936" grpId="0" animBg="1"/>
      <p:bldP spid="937" grpId="0"/>
      <p:bldP spid="937" grpId="1"/>
      <p:bldP spid="83" grpId="0"/>
      <p:bldP spid="83" grpId="1"/>
      <p:bldP spid="84" grpId="0"/>
      <p:bldP spid="84" grpId="1"/>
      <p:bldP spid="85" grpId="0"/>
      <p:bldP spid="85" grpId="1"/>
      <p:bldP spid="86" grpId="0"/>
      <p:bldP spid="86" grpId="1"/>
      <p:bldP spid="87" grpId="0"/>
      <p:bldP spid="87" grpId="1"/>
      <p:bldP spid="88" grpId="0"/>
      <p:bldP spid="88" grpId="1"/>
      <p:bldP spid="89" grpId="0"/>
      <p:bldP spid="89" grpId="1"/>
      <p:bldP spid="90" grpId="0"/>
      <p:bldP spid="90" grpId="1"/>
      <p:bldP spid="91" grpId="0"/>
      <p:bldP spid="91" grpId="1"/>
      <p:bldP spid="92" grpId="0"/>
      <p:bldP spid="92" grpId="1"/>
      <p:bldP spid="93" grpId="0"/>
      <p:bldP spid="93" grpId="1"/>
      <p:bldP spid="94" grpId="0"/>
      <p:bldP spid="94" grpId="1"/>
      <p:bldP spid="95" grpId="0"/>
      <p:bldP spid="95" grpId="1"/>
      <p:bldP spid="96" grpId="0"/>
      <p:bldP spid="96" grpId="1"/>
      <p:bldP spid="97" grpId="0"/>
      <p:bldP spid="97" grpId="1"/>
      <p:bldP spid="98" grpId="0"/>
      <p:bldP spid="98" grpId="1"/>
      <p:bldP spid="99" grpId="0"/>
      <p:bldP spid="99" grpId="1"/>
      <p:bldP spid="100" grpId="0"/>
      <p:bldP spid="100" grpId="1"/>
      <p:bldP spid="101" grpId="0"/>
      <p:bldP spid="101" grpId="1"/>
      <p:bldP spid="112" grpId="0"/>
      <p:bldP spid="78" grpId="0"/>
      <p:bldP spid="78" grpId="1"/>
      <p:bldP spid="79" grpId="0"/>
      <p:bldP spid="79" grpId="1"/>
      <p:bldP spid="80" grpId="0"/>
      <p:bldP spid="80" grpId="1"/>
      <p:bldP spid="81" grpId="0"/>
      <p:bldP spid="81" grpId="1"/>
      <p:bldP spid="82" grpId="0"/>
      <p:bldP spid="82" grpId="1"/>
      <p:bldP spid="102" grpId="0"/>
      <p:bldP spid="102" grpId="1"/>
      <p:bldP spid="103" grpId="0"/>
      <p:bldP spid="103" grpId="1"/>
      <p:bldP spid="104" grpId="0"/>
      <p:bldP spid="104" grpId="1"/>
      <p:bldP spid="105" grpId="0"/>
      <p:bldP spid="105" grpId="1"/>
      <p:bldP spid="106" grpId="0"/>
      <p:bldP spid="106" grpId="1"/>
      <p:bldP spid="7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carte&#10;&#10;Description générée automatiquement">
            <a:extLst>
              <a:ext uri="{FF2B5EF4-FFF2-40B4-BE49-F238E27FC236}">
                <a16:creationId xmlns:a16="http://schemas.microsoft.com/office/drawing/2014/main" id="{C7A8FE24-D156-DD4C-9B96-5445306F55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02" y="1049054"/>
            <a:ext cx="10454640" cy="5707205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82874CA3-E8F5-F54A-A4F3-5B8BE3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098378" y="602227"/>
            <a:ext cx="613970" cy="1178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519A989-EA38-5F42-8139-E7509983D34A}"/>
              </a:ext>
            </a:extLst>
          </p:cNvPr>
          <p:cNvSpPr/>
          <p:nvPr/>
        </p:nvSpPr>
        <p:spPr>
          <a:xfrm rot="10800000">
            <a:off x="138197" y="875910"/>
            <a:ext cx="11926465" cy="1641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30000"/>
                </a:schemeClr>
              </a:gs>
              <a:gs pos="100000">
                <a:schemeClr val="tx1">
                  <a:lumMod val="75000"/>
                  <a:lumOff val="25000"/>
                  <a:alpha val="3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0933AF-C350-FA4B-A45A-33EF1D2DEC4F}"/>
              </a:ext>
            </a:extLst>
          </p:cNvPr>
          <p:cNvSpPr/>
          <p:nvPr/>
        </p:nvSpPr>
        <p:spPr>
          <a:xfrm>
            <a:off x="7204846" y="-1301918"/>
            <a:ext cx="861999" cy="783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959;p197"/>
          <p:cNvSpPr/>
          <p:nvPr/>
        </p:nvSpPr>
        <p:spPr>
          <a:xfrm>
            <a:off x="110155" y="246798"/>
            <a:ext cx="11967728" cy="6504164"/>
          </a:xfrm>
          <a:prstGeom prst="rect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71541" y="318940"/>
            <a:ext cx="1286925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 rot="5400000">
            <a:off x="-335181" y="511350"/>
            <a:ext cx="12057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ZoneTexte 19"/>
          <p:cNvSpPr txBox="1"/>
          <p:nvPr/>
        </p:nvSpPr>
        <p:spPr>
          <a:xfrm>
            <a:off x="18525" y="1032285"/>
            <a:ext cx="4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C1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57917" y="-891847"/>
            <a:ext cx="2154900" cy="2226577"/>
          </a:xfrm>
          <a:prstGeom prst="roundRect">
            <a:avLst>
              <a:gd name="adj" fmla="val 3074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498D67D-EB98-CD40-BE2A-D905F199C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" y="41791"/>
            <a:ext cx="1224000" cy="12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à coins arrondis 13"/>
          <p:cNvSpPr/>
          <p:nvPr/>
        </p:nvSpPr>
        <p:spPr>
          <a:xfrm>
            <a:off x="-857917" y="-843079"/>
            <a:ext cx="2154900" cy="2165374"/>
          </a:xfrm>
          <a:prstGeom prst="roundRect">
            <a:avLst>
              <a:gd name="adj" fmla="val 29817"/>
            </a:avLst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D34409-D2D6-1B49-99B8-C312F173E6AC}"/>
              </a:ext>
            </a:extLst>
          </p:cNvPr>
          <p:cNvSpPr txBox="1"/>
          <p:nvPr/>
        </p:nvSpPr>
        <p:spPr>
          <a:xfrm>
            <a:off x="364938" y="503490"/>
            <a:ext cx="55816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0D86DBE-D06F-DF4F-AB5A-3F26BAED26F3}"/>
              </a:ext>
            </a:extLst>
          </p:cNvPr>
          <p:cNvSpPr/>
          <p:nvPr/>
        </p:nvSpPr>
        <p:spPr>
          <a:xfrm>
            <a:off x="451056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18EA9D3-0BBE-3345-A9FC-4FBF1EFEEF62}"/>
              </a:ext>
            </a:extLst>
          </p:cNvPr>
          <p:cNvSpPr/>
          <p:nvPr/>
        </p:nvSpPr>
        <p:spPr>
          <a:xfrm>
            <a:off x="491219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4820751-2CB8-044E-961A-EE9B7FF274DE}"/>
              </a:ext>
            </a:extLst>
          </p:cNvPr>
          <p:cNvSpPr/>
          <p:nvPr/>
        </p:nvSpPr>
        <p:spPr>
          <a:xfrm>
            <a:off x="532937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B8BB97E-4A7B-5A46-A70C-165411395C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7" y="-1184696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1EB94D2-8E0F-414C-99E9-4DFC6527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01" y="-997087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BF4E232-5293-4B43-8937-531F57700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1621993" y="608024"/>
            <a:ext cx="613970" cy="117821"/>
          </a:xfrm>
          <a:prstGeom prst="rect">
            <a:avLst/>
          </a:prstGeom>
        </p:spPr>
      </p:pic>
      <p:cxnSp>
        <p:nvCxnSpPr>
          <p:cNvPr id="11" name="Google Shape;963;p197"/>
          <p:cNvCxnSpPr/>
          <p:nvPr/>
        </p:nvCxnSpPr>
        <p:spPr>
          <a:xfrm rot="5400000">
            <a:off x="10695055" y="-1215562"/>
            <a:ext cx="0" cy="2643686"/>
          </a:xfrm>
          <a:prstGeom prst="straightConnector1">
            <a:avLst/>
          </a:prstGeom>
          <a:solidFill>
            <a:schemeClr val="tx1"/>
          </a:solidFill>
          <a:ln w="38100" cap="rnd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8" name="Google Shape;962;p197">
            <a:extLst>
              <a:ext uri="{FF2B5EF4-FFF2-40B4-BE49-F238E27FC236}">
                <a16:creationId xmlns:a16="http://schemas.microsoft.com/office/drawing/2014/main" id="{2A8D17C6-79AA-FA4E-AF0E-94AB889D3520}"/>
              </a:ext>
            </a:extLst>
          </p:cNvPr>
          <p:cNvSpPr/>
          <p:nvPr/>
        </p:nvSpPr>
        <p:spPr>
          <a:xfrm rot="5400000">
            <a:off x="11991184" y="69977"/>
            <a:ext cx="63318" cy="633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62;p197">
            <a:extLst>
              <a:ext uri="{FF2B5EF4-FFF2-40B4-BE49-F238E27FC236}">
                <a16:creationId xmlns:a16="http://schemas.microsoft.com/office/drawing/2014/main" id="{3F5315D1-7DFB-D148-932B-F9673B7F9FD1}"/>
              </a:ext>
            </a:extLst>
          </p:cNvPr>
          <p:cNvSpPr/>
          <p:nvPr/>
        </p:nvSpPr>
        <p:spPr>
          <a:xfrm rot="5400000">
            <a:off x="9335439" y="75833"/>
            <a:ext cx="63318" cy="63318"/>
          </a:xfrm>
          <a:prstGeom prst="ellipse">
            <a:avLst/>
          </a:prstGeom>
          <a:solidFill>
            <a:schemeClr val="tx1"/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62" y="-655471"/>
            <a:ext cx="288000" cy="288000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D5BD7E34-B683-5542-B16E-B4222A130D51}"/>
              </a:ext>
            </a:extLst>
          </p:cNvPr>
          <p:cNvSpPr txBox="1"/>
          <p:nvPr/>
        </p:nvSpPr>
        <p:spPr>
          <a:xfrm>
            <a:off x="1640629" y="-77470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66"/>
                </a:solidFill>
                <a:latin typeface="Bahnschrif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75188C-76E0-2547-87E5-EFECE8F4F947}"/>
              </a:ext>
            </a:extLst>
          </p:cNvPr>
          <p:cNvSpPr txBox="1"/>
          <p:nvPr/>
        </p:nvSpPr>
        <p:spPr>
          <a:xfrm>
            <a:off x="1629407" y="-112004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66"/>
                </a:solidFill>
                <a:latin typeface="Bahnschrift Ligh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FEF9E-B51F-D445-9D9E-1C23991F5837}"/>
              </a:ext>
            </a:extLst>
          </p:cNvPr>
          <p:cNvSpPr txBox="1"/>
          <p:nvPr/>
        </p:nvSpPr>
        <p:spPr>
          <a:xfrm>
            <a:off x="2878282" y="-561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F5A871-910E-C04A-B191-DEAE4F962913}"/>
              </a:ext>
            </a:extLst>
          </p:cNvPr>
          <p:cNvSpPr txBox="1"/>
          <p:nvPr/>
        </p:nvSpPr>
        <p:spPr>
          <a:xfrm>
            <a:off x="1943851" y="1381600"/>
            <a:ext cx="124968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700" b="1" dirty="0">
                <a:latin typeface="Arial" panose="020B0604020202020204" pitchFamily="34" charset="0"/>
                <a:cs typeface="Arial" panose="020B0604020202020204" pitchFamily="34" charset="0"/>
              </a:rPr>
              <a:t>( / 200)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6677180D-3BF5-B84B-ABC5-D6DBBD8DD732}"/>
              </a:ext>
            </a:extLst>
          </p:cNvPr>
          <p:cNvSpPr txBox="1"/>
          <p:nvPr/>
        </p:nvSpPr>
        <p:spPr>
          <a:xfrm>
            <a:off x="2010900" y="368166"/>
            <a:ext cx="459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1D999A"/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Carte des pays touchés</a:t>
            </a: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76B09BAE-93A6-4C43-A3EF-7E74538D070E}"/>
              </a:ext>
            </a:extLst>
          </p:cNvPr>
          <p:cNvSpPr/>
          <p:nvPr/>
        </p:nvSpPr>
        <p:spPr>
          <a:xfrm rot="5400000">
            <a:off x="1610568" y="473610"/>
            <a:ext cx="410139" cy="353568"/>
          </a:xfrm>
          <a:prstGeom prst="triangle">
            <a:avLst/>
          </a:prstGeom>
          <a:solidFill>
            <a:srgbClr val="1D999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5" name="Image 34">
            <a:extLst>
              <a:ext uri="{FF2B5EF4-FFF2-40B4-BE49-F238E27FC236}">
                <a16:creationId xmlns:a16="http://schemas.microsoft.com/office/drawing/2014/main" id="{06AB8987-6487-3944-9E66-9E97659A0D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94" y="81298"/>
            <a:ext cx="2160000" cy="5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212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19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ym typeface="Calibri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50982" y="1286781"/>
            <a:ext cx="11482504" cy="5206381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959" name="Google Shape;959;p197"/>
          <p:cNvSpPr/>
          <p:nvPr/>
        </p:nvSpPr>
        <p:spPr>
          <a:xfrm>
            <a:off x="199158" y="189922"/>
            <a:ext cx="11791950" cy="6438900"/>
          </a:xfrm>
          <a:prstGeom prst="rect">
            <a:avLst/>
          </a:prstGeom>
          <a:noFill/>
          <a:ln w="53975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871061" y="67326"/>
            <a:ext cx="1286925" cy="25806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43" name="Rectangle 42"/>
          <p:cNvSpPr/>
          <p:nvPr/>
        </p:nvSpPr>
        <p:spPr>
          <a:xfrm rot="5400000">
            <a:off x="11377873" y="522939"/>
            <a:ext cx="1200729" cy="28950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33" name="Image 3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943" y="67326"/>
            <a:ext cx="1155043" cy="1116171"/>
          </a:xfrm>
          <a:prstGeom prst="rect">
            <a:avLst/>
          </a:prstGeom>
        </p:spPr>
      </p:pic>
      <p:sp>
        <p:nvSpPr>
          <p:cNvPr id="34" name="ZoneTexte 33"/>
          <p:cNvSpPr txBox="1"/>
          <p:nvPr/>
        </p:nvSpPr>
        <p:spPr>
          <a:xfrm>
            <a:off x="11670363" y="780671"/>
            <a:ext cx="5108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C2</a:t>
            </a:r>
          </a:p>
        </p:txBody>
      </p:sp>
      <p:sp>
        <p:nvSpPr>
          <p:cNvPr id="41" name="Rectangle à coins arrondis 40"/>
          <p:cNvSpPr/>
          <p:nvPr/>
        </p:nvSpPr>
        <p:spPr>
          <a:xfrm>
            <a:off x="10871061" y="-863045"/>
            <a:ext cx="2154900" cy="2165374"/>
          </a:xfrm>
          <a:prstGeom prst="roundRect">
            <a:avLst>
              <a:gd name="adj" fmla="val 33572"/>
            </a:avLst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Pentagone 19"/>
          <p:cNvSpPr/>
          <p:nvPr/>
        </p:nvSpPr>
        <p:spPr>
          <a:xfrm rot="5400000">
            <a:off x="5796152" y="-306306"/>
            <a:ext cx="613970" cy="2298648"/>
          </a:xfrm>
          <a:prstGeom prst="homePlate">
            <a:avLst>
              <a:gd name="adj" fmla="val 36784"/>
            </a:avLst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960" name="Google Shape;960;p197"/>
          <p:cNvGrpSpPr/>
          <p:nvPr/>
        </p:nvGrpSpPr>
        <p:grpSpPr>
          <a:xfrm rot="5400000">
            <a:off x="5956673" y="-1100308"/>
            <a:ext cx="296666" cy="3148069"/>
            <a:chOff x="383320" y="1887156"/>
            <a:chExt cx="296666" cy="3148069"/>
          </a:xfrm>
        </p:grpSpPr>
        <p:sp>
          <p:nvSpPr>
            <p:cNvPr id="961" name="Google Shape;961;p197"/>
            <p:cNvSpPr/>
            <p:nvPr/>
          </p:nvSpPr>
          <p:spPr>
            <a:xfrm>
              <a:off x="383320" y="1887156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97"/>
            <p:cNvSpPr/>
            <p:nvPr/>
          </p:nvSpPr>
          <p:spPr>
            <a:xfrm>
              <a:off x="383320" y="4738559"/>
              <a:ext cx="296666" cy="296666"/>
            </a:xfrm>
            <a:prstGeom prst="ellipse">
              <a:avLst/>
            </a:prstGeom>
            <a:solidFill>
              <a:srgbClr val="171616"/>
            </a:solidFill>
            <a:ln w="444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63" name="Google Shape;963;p197"/>
            <p:cNvCxnSpPr/>
            <p:nvPr/>
          </p:nvCxnSpPr>
          <p:spPr>
            <a:xfrm>
              <a:off x="531653" y="2149023"/>
              <a:ext cx="0" cy="2643686"/>
            </a:xfrm>
            <a:prstGeom prst="straightConnector1">
              <a:avLst/>
            </a:prstGeom>
            <a:noFill/>
            <a:ln w="136525" cap="rnd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2" name="ZoneTexte 21"/>
          <p:cNvSpPr txBox="1"/>
          <p:nvPr/>
        </p:nvSpPr>
        <p:spPr>
          <a:xfrm>
            <a:off x="5509334" y="607821"/>
            <a:ext cx="157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CHALLENGE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514" y="1424713"/>
            <a:ext cx="1735200" cy="17352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848" y="1426000"/>
            <a:ext cx="1733913" cy="1733913"/>
          </a:xfrm>
          <a:prstGeom prst="rect">
            <a:avLst/>
          </a:prstGeom>
        </p:spPr>
      </p:pic>
      <p:sp>
        <p:nvSpPr>
          <p:cNvPr id="5" name="ZoneTexte 4"/>
          <p:cNvSpPr txBox="1"/>
          <p:nvPr/>
        </p:nvSpPr>
        <p:spPr>
          <a:xfrm>
            <a:off x="5258298" y="3305350"/>
            <a:ext cx="1690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12 janvier 2010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8026413" y="3305350"/>
            <a:ext cx="1404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4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11 mars 2011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4764576" y="1726659"/>
            <a:ext cx="6969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A )</a:t>
            </a:r>
          </a:p>
        </p:txBody>
      </p:sp>
      <p:sp>
        <p:nvSpPr>
          <p:cNvPr id="27" name="ZoneTexte 26"/>
          <p:cNvSpPr txBox="1"/>
          <p:nvPr/>
        </p:nvSpPr>
        <p:spPr>
          <a:xfrm>
            <a:off x="7430398" y="1714634"/>
            <a:ext cx="6703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FFC000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B )</a:t>
            </a:r>
          </a:p>
        </p:txBody>
      </p:sp>
      <p:sp>
        <p:nvSpPr>
          <p:cNvPr id="28" name="ZoneTexte 27"/>
          <p:cNvSpPr txBox="1"/>
          <p:nvPr/>
        </p:nvSpPr>
        <p:spPr>
          <a:xfrm>
            <a:off x="5527806" y="36799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Caraïbes</a:t>
            </a:r>
          </a:p>
        </p:txBody>
      </p:sp>
      <p:sp>
        <p:nvSpPr>
          <p:cNvPr id="29" name="ZoneTexte 28"/>
          <p:cNvSpPr txBox="1"/>
          <p:nvPr/>
        </p:nvSpPr>
        <p:spPr>
          <a:xfrm>
            <a:off x="8154685" y="3684172"/>
            <a:ext cx="11480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dirty="0">
                <a:solidFill>
                  <a:schemeClr val="accent4"/>
                </a:solidFill>
                <a:latin typeface="CircularXX Book" panose="02010504010101010104" pitchFamily="50" charset="0"/>
                <a:cs typeface="CircularXX Book" panose="02010504010101010104" pitchFamily="50" charset="0"/>
              </a:rPr>
              <a:t>Pacifique</a:t>
            </a: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2036" y="4830801"/>
            <a:ext cx="360000" cy="360000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100" y="5374836"/>
            <a:ext cx="360000" cy="36000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994" y="4315368"/>
            <a:ext cx="360000" cy="360000"/>
          </a:xfrm>
          <a:prstGeom prst="rect">
            <a:avLst/>
          </a:prstGeom>
        </p:spPr>
      </p:pic>
      <p:cxnSp>
        <p:nvCxnSpPr>
          <p:cNvPr id="14" name="Connecteur droit 13"/>
          <p:cNvCxnSpPr/>
          <p:nvPr/>
        </p:nvCxnSpPr>
        <p:spPr>
          <a:xfrm>
            <a:off x="4027221" y="4186064"/>
            <a:ext cx="454815" cy="454815"/>
          </a:xfrm>
          <a:prstGeom prst="line">
            <a:avLst/>
          </a:prstGeom>
          <a:ln w="76200">
            <a:solidFill>
              <a:srgbClr val="0C0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 flipH="1">
            <a:off x="3998466" y="4209155"/>
            <a:ext cx="522900" cy="510196"/>
          </a:xfrm>
          <a:prstGeom prst="line">
            <a:avLst/>
          </a:prstGeom>
          <a:ln w="76200">
            <a:solidFill>
              <a:srgbClr val="0C0C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5452506" y="4335423"/>
            <a:ext cx="1285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/>
              <a:t>1’300’000 </a:t>
            </a:r>
            <a:endParaRPr lang="fr-CH" dirty="0">
              <a:latin typeface="Wingdings" panose="05000000000000000000" pitchFamily="2" charset="2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8221607" y="4330167"/>
            <a:ext cx="10214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>
                <a:solidFill>
                  <a:srgbClr val="FFC000"/>
                </a:solidFill>
              </a:rPr>
              <a:t>139’000</a:t>
            </a:r>
          </a:p>
        </p:txBody>
      </p:sp>
      <p:sp>
        <p:nvSpPr>
          <p:cNvPr id="40" name="ZoneTexte 39"/>
          <p:cNvSpPr txBox="1"/>
          <p:nvPr/>
        </p:nvSpPr>
        <p:spPr>
          <a:xfrm>
            <a:off x="5529670" y="4831522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/>
              <a:t>220’000</a:t>
            </a:r>
          </a:p>
        </p:txBody>
      </p:sp>
      <p:sp>
        <p:nvSpPr>
          <p:cNvPr id="42" name="ZoneTexte 41"/>
          <p:cNvSpPr txBox="1"/>
          <p:nvPr/>
        </p:nvSpPr>
        <p:spPr>
          <a:xfrm>
            <a:off x="8314113" y="4801607"/>
            <a:ext cx="792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>
                <a:solidFill>
                  <a:srgbClr val="FFC000"/>
                </a:solidFill>
              </a:rPr>
              <a:t>6’200</a:t>
            </a:r>
          </a:p>
        </p:txBody>
      </p:sp>
      <p:sp>
        <p:nvSpPr>
          <p:cNvPr id="44" name="ZoneTexte 43"/>
          <p:cNvSpPr txBox="1"/>
          <p:nvPr/>
        </p:nvSpPr>
        <p:spPr>
          <a:xfrm>
            <a:off x="5552674" y="5357169"/>
            <a:ext cx="1074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/>
              <a:t>230’000</a:t>
            </a:r>
          </a:p>
        </p:txBody>
      </p:sp>
      <p:sp>
        <p:nvSpPr>
          <p:cNvPr id="45" name="ZoneTexte 44"/>
          <p:cNvSpPr txBox="1"/>
          <p:nvPr/>
        </p:nvSpPr>
        <p:spPr>
          <a:xfrm>
            <a:off x="8274839" y="5342389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>
                <a:solidFill>
                  <a:srgbClr val="FFC000"/>
                </a:solidFill>
              </a:rPr>
              <a:t>18’500</a:t>
            </a:r>
          </a:p>
        </p:txBody>
      </p:sp>
      <p:sp>
        <p:nvSpPr>
          <p:cNvPr id="46" name="ZoneTexte 45"/>
          <p:cNvSpPr txBox="1"/>
          <p:nvPr/>
        </p:nvSpPr>
        <p:spPr>
          <a:xfrm>
            <a:off x="3037832" y="4830033"/>
            <a:ext cx="952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>
                <a:solidFill>
                  <a:schemeClr val="bg1"/>
                </a:solidFill>
              </a:rPr>
              <a:t>Blessés</a:t>
            </a:r>
          </a:p>
        </p:txBody>
      </p:sp>
      <p:sp>
        <p:nvSpPr>
          <p:cNvPr id="47" name="ZoneTexte 46"/>
          <p:cNvSpPr txBox="1"/>
          <p:nvPr/>
        </p:nvSpPr>
        <p:spPr>
          <a:xfrm>
            <a:off x="2730713" y="4325041"/>
            <a:ext cx="1271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>
                <a:solidFill>
                  <a:schemeClr val="bg1"/>
                </a:solidFill>
              </a:rPr>
              <a:t>Sans-abris</a:t>
            </a:r>
          </a:p>
        </p:txBody>
      </p:sp>
      <p:sp>
        <p:nvSpPr>
          <p:cNvPr id="48" name="ZoneTexte 47"/>
          <p:cNvSpPr txBox="1"/>
          <p:nvPr/>
        </p:nvSpPr>
        <p:spPr>
          <a:xfrm>
            <a:off x="3153947" y="5343738"/>
            <a:ext cx="8072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dirty="0">
                <a:solidFill>
                  <a:schemeClr val="bg1"/>
                </a:solidFill>
              </a:rPr>
              <a:t>Morts</a:t>
            </a:r>
          </a:p>
        </p:txBody>
      </p:sp>
      <p:sp>
        <p:nvSpPr>
          <p:cNvPr id="49" name="ZoneTexte 48"/>
          <p:cNvSpPr txBox="1"/>
          <p:nvPr/>
        </p:nvSpPr>
        <p:spPr>
          <a:xfrm>
            <a:off x="2576603" y="5876337"/>
            <a:ext cx="19447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sz="2800" dirty="0">
                <a:solidFill>
                  <a:srgbClr val="FF0066"/>
                </a:solidFill>
              </a:rPr>
              <a:t>Magnitude</a:t>
            </a:r>
          </a:p>
        </p:txBody>
      </p:sp>
      <p:sp>
        <p:nvSpPr>
          <p:cNvPr id="50" name="ZoneTexte 49"/>
          <p:cNvSpPr txBox="1"/>
          <p:nvPr/>
        </p:nvSpPr>
        <p:spPr>
          <a:xfrm>
            <a:off x="5661250" y="5863279"/>
            <a:ext cx="7145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sz="3200" dirty="0"/>
              <a:t>7,3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8341821" y="5859346"/>
            <a:ext cx="6533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>
                <a:solidFill>
                  <a:schemeClr val="accent2"/>
                </a:solidFill>
                <a:latin typeface="CircularXX Book" panose="02010504010101010104" pitchFamily="50" charset="0"/>
                <a:cs typeface="CircularXX Book" panose="02010504010101010104" pitchFamily="50" charset="0"/>
              </a:defRPr>
            </a:lvl1pPr>
          </a:lstStyle>
          <a:p>
            <a:r>
              <a:rPr lang="fr-CH" sz="3200" dirty="0">
                <a:solidFill>
                  <a:srgbClr val="FFC000"/>
                </a:solidFill>
              </a:rPr>
              <a:t>9,1</a:t>
            </a:r>
          </a:p>
        </p:txBody>
      </p:sp>
      <p:sp>
        <p:nvSpPr>
          <p:cNvPr id="24" name="Rectangle à coins arrondis 23"/>
          <p:cNvSpPr/>
          <p:nvPr/>
        </p:nvSpPr>
        <p:spPr>
          <a:xfrm>
            <a:off x="7287442" y="1253287"/>
            <a:ext cx="2733964" cy="5190834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55" name="ZoneTexte 54"/>
          <p:cNvSpPr txBox="1"/>
          <p:nvPr/>
        </p:nvSpPr>
        <p:spPr>
          <a:xfrm>
            <a:off x="451855" y="1433416"/>
            <a:ext cx="35635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400" dirty="0">
                <a:solidFill>
                  <a:srgbClr val="FF0066"/>
                </a:solidFill>
                <a:latin typeface="CircularXX Medium" panose="02010604010101010104" pitchFamily="50" charset="0"/>
                <a:cs typeface="CircularXX Medium" panose="02010604010101010104" pitchFamily="50" charset="0"/>
              </a:rPr>
              <a:t>Lequel de ces 2 séismes</a:t>
            </a:r>
          </a:p>
          <a:p>
            <a:r>
              <a:rPr lang="fr-CH" sz="2400" dirty="0">
                <a:solidFill>
                  <a:srgbClr val="FF0066"/>
                </a:solidFill>
                <a:latin typeface="CircularXX Medium" panose="02010604010101010104" pitchFamily="50" charset="0"/>
                <a:cs typeface="CircularXX Medium" panose="02010604010101010104" pitchFamily="50" charset="0"/>
              </a:rPr>
              <a:t>fut le plus puissant ?</a:t>
            </a:r>
          </a:p>
        </p:txBody>
      </p:sp>
      <p:pic>
        <p:nvPicPr>
          <p:cNvPr id="26" name="Image 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212" y="629947"/>
            <a:ext cx="288000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492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6" grpId="0"/>
      <p:bldP spid="39" grpId="0"/>
      <p:bldP spid="40" grpId="0"/>
      <p:bldP spid="42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 descr="http://www.esa.int/var/esa/storage/images/esa_multimedia/images/2020/04/earth/21970012-1-eng-GB/Earth_pillars.jpg">
            <a:extLst>
              <a:ext uri="{FF2B5EF4-FFF2-40B4-BE49-F238E27FC236}">
                <a16:creationId xmlns:a16="http://schemas.microsoft.com/office/drawing/2014/main" id="{56E1D85E-A4A3-A14D-BFEC-0DC991DEA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155" y="1040015"/>
            <a:ext cx="10144547" cy="5706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A27C2F5A-2DD7-CF48-8532-62BA19874922}"/>
              </a:ext>
            </a:extLst>
          </p:cNvPr>
          <p:cNvSpPr/>
          <p:nvPr/>
        </p:nvSpPr>
        <p:spPr>
          <a:xfrm>
            <a:off x="11162844" y="1040014"/>
            <a:ext cx="901817" cy="570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0FF6BBB-DCE6-1141-9345-A3AC3BA66179}"/>
              </a:ext>
            </a:extLst>
          </p:cNvPr>
          <p:cNvSpPr/>
          <p:nvPr/>
        </p:nvSpPr>
        <p:spPr>
          <a:xfrm>
            <a:off x="139018" y="1046972"/>
            <a:ext cx="901817" cy="570630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82874CA3-E8F5-F54A-A4F3-5B8BE3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098378" y="602227"/>
            <a:ext cx="613970" cy="1178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519A989-EA38-5F42-8139-E7509983D34A}"/>
              </a:ext>
            </a:extLst>
          </p:cNvPr>
          <p:cNvSpPr/>
          <p:nvPr/>
        </p:nvSpPr>
        <p:spPr>
          <a:xfrm rot="10800000">
            <a:off x="138197" y="875910"/>
            <a:ext cx="11926465" cy="1641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30000"/>
                </a:schemeClr>
              </a:gs>
              <a:gs pos="100000">
                <a:schemeClr val="tx1">
                  <a:lumMod val="75000"/>
                  <a:lumOff val="25000"/>
                  <a:alpha val="3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0933AF-C350-FA4B-A45A-33EF1D2DEC4F}"/>
              </a:ext>
            </a:extLst>
          </p:cNvPr>
          <p:cNvSpPr/>
          <p:nvPr/>
        </p:nvSpPr>
        <p:spPr>
          <a:xfrm>
            <a:off x="7204846" y="-1301918"/>
            <a:ext cx="861999" cy="783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959;p197"/>
          <p:cNvSpPr/>
          <p:nvPr/>
        </p:nvSpPr>
        <p:spPr>
          <a:xfrm>
            <a:off x="110155" y="246798"/>
            <a:ext cx="11967728" cy="6504164"/>
          </a:xfrm>
          <a:prstGeom prst="rect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71541" y="318940"/>
            <a:ext cx="1286925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 rot="5400000">
            <a:off x="-335181" y="511350"/>
            <a:ext cx="12057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ZoneTexte 19"/>
          <p:cNvSpPr txBox="1"/>
          <p:nvPr/>
        </p:nvSpPr>
        <p:spPr>
          <a:xfrm>
            <a:off x="18525" y="1032285"/>
            <a:ext cx="4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C1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57917" y="-891847"/>
            <a:ext cx="2154900" cy="2226577"/>
          </a:xfrm>
          <a:prstGeom prst="roundRect">
            <a:avLst>
              <a:gd name="adj" fmla="val 3074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498D67D-EB98-CD40-BE2A-D905F199C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" y="41791"/>
            <a:ext cx="1224000" cy="12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à coins arrondis 13"/>
          <p:cNvSpPr/>
          <p:nvPr/>
        </p:nvSpPr>
        <p:spPr>
          <a:xfrm>
            <a:off x="-857917" y="-843079"/>
            <a:ext cx="2154900" cy="2165374"/>
          </a:xfrm>
          <a:prstGeom prst="roundRect">
            <a:avLst>
              <a:gd name="adj" fmla="val 29817"/>
            </a:avLst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ZoneTexte 23"/>
          <p:cNvSpPr txBox="1"/>
          <p:nvPr/>
        </p:nvSpPr>
        <p:spPr>
          <a:xfrm>
            <a:off x="2010900" y="368166"/>
            <a:ext cx="72523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EB579B"/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Localiser le danger | Echelle mondiale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D34409-D2D6-1B49-99B8-C312F173E6AC}"/>
              </a:ext>
            </a:extLst>
          </p:cNvPr>
          <p:cNvSpPr txBox="1"/>
          <p:nvPr/>
        </p:nvSpPr>
        <p:spPr>
          <a:xfrm>
            <a:off x="364938" y="503490"/>
            <a:ext cx="55816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3F355052-E528-9144-9D87-BFF62D0D72A9}"/>
              </a:ext>
            </a:extLst>
          </p:cNvPr>
          <p:cNvSpPr/>
          <p:nvPr/>
        </p:nvSpPr>
        <p:spPr>
          <a:xfrm rot="5400000">
            <a:off x="1610568" y="473610"/>
            <a:ext cx="410139" cy="353568"/>
          </a:xfrm>
          <a:prstGeom prst="triangle">
            <a:avLst/>
          </a:prstGeom>
          <a:solidFill>
            <a:srgbClr val="EB579B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EB579B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0D86DBE-D06F-DF4F-AB5A-3F26BAED26F3}"/>
              </a:ext>
            </a:extLst>
          </p:cNvPr>
          <p:cNvSpPr/>
          <p:nvPr/>
        </p:nvSpPr>
        <p:spPr>
          <a:xfrm>
            <a:off x="451056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18EA9D3-0BBE-3345-A9FC-4FBF1EFEEF62}"/>
              </a:ext>
            </a:extLst>
          </p:cNvPr>
          <p:cNvSpPr/>
          <p:nvPr/>
        </p:nvSpPr>
        <p:spPr>
          <a:xfrm>
            <a:off x="491219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4820751-2CB8-044E-961A-EE9B7FF274DE}"/>
              </a:ext>
            </a:extLst>
          </p:cNvPr>
          <p:cNvSpPr/>
          <p:nvPr/>
        </p:nvSpPr>
        <p:spPr>
          <a:xfrm>
            <a:off x="532937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B8BB97E-4A7B-5A46-A70C-165411395C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7" y="-1184696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1EB94D2-8E0F-414C-99E9-4DFC6527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01" y="-997087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BF4E232-5293-4B43-8937-531F57700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1621993" y="608024"/>
            <a:ext cx="613970" cy="117821"/>
          </a:xfrm>
          <a:prstGeom prst="rect">
            <a:avLst/>
          </a:prstGeom>
        </p:spPr>
      </p:pic>
      <p:cxnSp>
        <p:nvCxnSpPr>
          <p:cNvPr id="11" name="Google Shape;963;p197"/>
          <p:cNvCxnSpPr/>
          <p:nvPr/>
        </p:nvCxnSpPr>
        <p:spPr>
          <a:xfrm rot="5400000">
            <a:off x="10695055" y="-1215562"/>
            <a:ext cx="0" cy="2643686"/>
          </a:xfrm>
          <a:prstGeom prst="straightConnector1">
            <a:avLst/>
          </a:prstGeom>
          <a:solidFill>
            <a:schemeClr val="tx1"/>
          </a:solidFill>
          <a:ln w="38100" cap="rnd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8" name="Google Shape;962;p197">
            <a:extLst>
              <a:ext uri="{FF2B5EF4-FFF2-40B4-BE49-F238E27FC236}">
                <a16:creationId xmlns:a16="http://schemas.microsoft.com/office/drawing/2014/main" id="{2A8D17C6-79AA-FA4E-AF0E-94AB889D3520}"/>
              </a:ext>
            </a:extLst>
          </p:cNvPr>
          <p:cNvSpPr/>
          <p:nvPr/>
        </p:nvSpPr>
        <p:spPr>
          <a:xfrm rot="5400000">
            <a:off x="11991184" y="69977"/>
            <a:ext cx="63318" cy="633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62;p197">
            <a:extLst>
              <a:ext uri="{FF2B5EF4-FFF2-40B4-BE49-F238E27FC236}">
                <a16:creationId xmlns:a16="http://schemas.microsoft.com/office/drawing/2014/main" id="{3F5315D1-7DFB-D148-932B-F9673B7F9FD1}"/>
              </a:ext>
            </a:extLst>
          </p:cNvPr>
          <p:cNvSpPr/>
          <p:nvPr/>
        </p:nvSpPr>
        <p:spPr>
          <a:xfrm rot="5400000">
            <a:off x="9335439" y="75833"/>
            <a:ext cx="63318" cy="63318"/>
          </a:xfrm>
          <a:prstGeom prst="ellipse">
            <a:avLst/>
          </a:prstGeom>
          <a:solidFill>
            <a:schemeClr val="tx1"/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62" y="-655471"/>
            <a:ext cx="288000" cy="288000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D5BD7E34-B683-5542-B16E-B4222A130D51}"/>
              </a:ext>
            </a:extLst>
          </p:cNvPr>
          <p:cNvSpPr txBox="1"/>
          <p:nvPr/>
        </p:nvSpPr>
        <p:spPr>
          <a:xfrm>
            <a:off x="1640629" y="-77470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66"/>
                </a:solidFill>
                <a:latin typeface="Bahnschrif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75188C-76E0-2547-87E5-EFECE8F4F947}"/>
              </a:ext>
            </a:extLst>
          </p:cNvPr>
          <p:cNvSpPr txBox="1"/>
          <p:nvPr/>
        </p:nvSpPr>
        <p:spPr>
          <a:xfrm>
            <a:off x="1629407" y="-112004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66"/>
                </a:solidFill>
                <a:latin typeface="Bahnschrift Ligh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FEF9E-B51F-D445-9D9E-1C23991F5837}"/>
              </a:ext>
            </a:extLst>
          </p:cNvPr>
          <p:cNvSpPr txBox="1"/>
          <p:nvPr/>
        </p:nvSpPr>
        <p:spPr>
          <a:xfrm>
            <a:off x="2878282" y="-561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1BD54460-AEA9-194D-9D99-A19B3713D8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902" y="74742"/>
            <a:ext cx="2160000" cy="571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7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Image 67">
            <a:extLst>
              <a:ext uri="{FF2B5EF4-FFF2-40B4-BE49-F238E27FC236}">
                <a16:creationId xmlns:a16="http://schemas.microsoft.com/office/drawing/2014/main" id="{82874CA3-E8F5-F54A-A4F3-5B8BE3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098378" y="602227"/>
            <a:ext cx="613970" cy="1178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519A989-EA38-5F42-8139-E7509983D34A}"/>
              </a:ext>
            </a:extLst>
          </p:cNvPr>
          <p:cNvSpPr/>
          <p:nvPr/>
        </p:nvSpPr>
        <p:spPr>
          <a:xfrm rot="10800000">
            <a:off x="138197" y="875910"/>
            <a:ext cx="11926465" cy="1641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30000"/>
                </a:schemeClr>
              </a:gs>
              <a:gs pos="100000">
                <a:schemeClr val="tx1">
                  <a:lumMod val="75000"/>
                  <a:lumOff val="25000"/>
                  <a:alpha val="3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0933AF-C350-FA4B-A45A-33EF1D2DEC4F}"/>
              </a:ext>
            </a:extLst>
          </p:cNvPr>
          <p:cNvSpPr/>
          <p:nvPr/>
        </p:nvSpPr>
        <p:spPr>
          <a:xfrm>
            <a:off x="7204846" y="-1301918"/>
            <a:ext cx="861999" cy="783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959;p197"/>
          <p:cNvSpPr/>
          <p:nvPr/>
        </p:nvSpPr>
        <p:spPr>
          <a:xfrm>
            <a:off x="110155" y="246798"/>
            <a:ext cx="11967728" cy="6504164"/>
          </a:xfrm>
          <a:prstGeom prst="rect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71541" y="318940"/>
            <a:ext cx="1286925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 rot="5400000">
            <a:off x="-335181" y="511350"/>
            <a:ext cx="12057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ZoneTexte 19"/>
          <p:cNvSpPr txBox="1"/>
          <p:nvPr/>
        </p:nvSpPr>
        <p:spPr>
          <a:xfrm>
            <a:off x="18525" y="1032285"/>
            <a:ext cx="4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C1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57917" y="-891847"/>
            <a:ext cx="2154900" cy="2226577"/>
          </a:xfrm>
          <a:prstGeom prst="roundRect">
            <a:avLst>
              <a:gd name="adj" fmla="val 3074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498D67D-EB98-CD40-BE2A-D905F199C2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" y="41791"/>
            <a:ext cx="1224000" cy="12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à coins arrondis 13"/>
          <p:cNvSpPr/>
          <p:nvPr/>
        </p:nvSpPr>
        <p:spPr>
          <a:xfrm>
            <a:off x="-857917" y="-843079"/>
            <a:ext cx="2154900" cy="2165374"/>
          </a:xfrm>
          <a:prstGeom prst="roundRect">
            <a:avLst>
              <a:gd name="adj" fmla="val 29817"/>
            </a:avLst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ZoneTexte 23"/>
          <p:cNvSpPr txBox="1"/>
          <p:nvPr/>
        </p:nvSpPr>
        <p:spPr>
          <a:xfrm>
            <a:off x="2010900" y="368166"/>
            <a:ext cx="37465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1D999A"/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Localiser le danger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D34409-D2D6-1B49-99B8-C312F173E6AC}"/>
              </a:ext>
            </a:extLst>
          </p:cNvPr>
          <p:cNvSpPr txBox="1"/>
          <p:nvPr/>
        </p:nvSpPr>
        <p:spPr>
          <a:xfrm>
            <a:off x="364938" y="503490"/>
            <a:ext cx="55816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3F355052-E528-9144-9D87-BFF62D0D72A9}"/>
              </a:ext>
            </a:extLst>
          </p:cNvPr>
          <p:cNvSpPr/>
          <p:nvPr/>
        </p:nvSpPr>
        <p:spPr>
          <a:xfrm rot="5400000">
            <a:off x="1610568" y="473610"/>
            <a:ext cx="410139" cy="353568"/>
          </a:xfrm>
          <a:prstGeom prst="triangle">
            <a:avLst/>
          </a:prstGeom>
          <a:solidFill>
            <a:srgbClr val="1D999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0D86DBE-D06F-DF4F-AB5A-3F26BAED26F3}"/>
              </a:ext>
            </a:extLst>
          </p:cNvPr>
          <p:cNvSpPr/>
          <p:nvPr/>
        </p:nvSpPr>
        <p:spPr>
          <a:xfrm>
            <a:off x="451056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18EA9D3-0BBE-3345-A9FC-4FBF1EFEEF62}"/>
              </a:ext>
            </a:extLst>
          </p:cNvPr>
          <p:cNvSpPr/>
          <p:nvPr/>
        </p:nvSpPr>
        <p:spPr>
          <a:xfrm>
            <a:off x="491219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4820751-2CB8-044E-961A-EE9B7FF274DE}"/>
              </a:ext>
            </a:extLst>
          </p:cNvPr>
          <p:cNvSpPr/>
          <p:nvPr/>
        </p:nvSpPr>
        <p:spPr>
          <a:xfrm>
            <a:off x="532937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B8BB97E-4A7B-5A46-A70C-165411395C35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7" y="-1184696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1EB94D2-8E0F-414C-99E9-4DFC652720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01" y="-997087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BF4E232-5293-4B43-8937-531F57700C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1621993" y="608024"/>
            <a:ext cx="613970" cy="117821"/>
          </a:xfrm>
          <a:prstGeom prst="rect">
            <a:avLst/>
          </a:prstGeom>
        </p:spPr>
      </p:pic>
      <p:cxnSp>
        <p:nvCxnSpPr>
          <p:cNvPr id="11" name="Google Shape;963;p197"/>
          <p:cNvCxnSpPr/>
          <p:nvPr/>
        </p:nvCxnSpPr>
        <p:spPr>
          <a:xfrm rot="5400000">
            <a:off x="10695055" y="-1215562"/>
            <a:ext cx="0" cy="2643686"/>
          </a:xfrm>
          <a:prstGeom prst="straightConnector1">
            <a:avLst/>
          </a:prstGeom>
          <a:solidFill>
            <a:schemeClr val="tx1"/>
          </a:solidFill>
          <a:ln w="38100" cap="rnd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8" name="Google Shape;962;p197">
            <a:extLst>
              <a:ext uri="{FF2B5EF4-FFF2-40B4-BE49-F238E27FC236}">
                <a16:creationId xmlns:a16="http://schemas.microsoft.com/office/drawing/2014/main" id="{2A8D17C6-79AA-FA4E-AF0E-94AB889D3520}"/>
              </a:ext>
            </a:extLst>
          </p:cNvPr>
          <p:cNvSpPr/>
          <p:nvPr/>
        </p:nvSpPr>
        <p:spPr>
          <a:xfrm rot="5400000">
            <a:off x="11991184" y="69977"/>
            <a:ext cx="63318" cy="633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62;p197">
            <a:extLst>
              <a:ext uri="{FF2B5EF4-FFF2-40B4-BE49-F238E27FC236}">
                <a16:creationId xmlns:a16="http://schemas.microsoft.com/office/drawing/2014/main" id="{3F5315D1-7DFB-D148-932B-F9673B7F9FD1}"/>
              </a:ext>
            </a:extLst>
          </p:cNvPr>
          <p:cNvSpPr/>
          <p:nvPr/>
        </p:nvSpPr>
        <p:spPr>
          <a:xfrm rot="5400000">
            <a:off x="9335439" y="75833"/>
            <a:ext cx="63318" cy="63318"/>
          </a:xfrm>
          <a:prstGeom prst="ellipse">
            <a:avLst/>
          </a:prstGeom>
          <a:solidFill>
            <a:schemeClr val="tx1"/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62" y="-655471"/>
            <a:ext cx="288000" cy="288000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D5BD7E34-B683-5542-B16E-B4222A130D51}"/>
              </a:ext>
            </a:extLst>
          </p:cNvPr>
          <p:cNvSpPr txBox="1"/>
          <p:nvPr/>
        </p:nvSpPr>
        <p:spPr>
          <a:xfrm>
            <a:off x="1640629" y="-77470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66"/>
                </a:solidFill>
                <a:latin typeface="Bahnschrif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75188C-76E0-2547-87E5-EFECE8F4F947}"/>
              </a:ext>
            </a:extLst>
          </p:cNvPr>
          <p:cNvSpPr txBox="1"/>
          <p:nvPr/>
        </p:nvSpPr>
        <p:spPr>
          <a:xfrm>
            <a:off x="1629407" y="-112004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66"/>
                </a:solidFill>
                <a:latin typeface="Bahnschrift Ligh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FEF9E-B51F-D445-9D9E-1C23991F5837}"/>
              </a:ext>
            </a:extLst>
          </p:cNvPr>
          <p:cNvSpPr txBox="1"/>
          <p:nvPr/>
        </p:nvSpPr>
        <p:spPr>
          <a:xfrm>
            <a:off x="2878282" y="-561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770E021-7D81-1347-98A3-FA4CCB3E8D9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8247"/>
          <a:stretch/>
        </p:blipFill>
        <p:spPr>
          <a:xfrm>
            <a:off x="2600936" y="1494529"/>
            <a:ext cx="8086295" cy="514291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DCA00ED3-4C0B-A44F-AB3D-BF757D127CD1}"/>
              </a:ext>
            </a:extLst>
          </p:cNvPr>
          <p:cNvSpPr txBox="1"/>
          <p:nvPr/>
        </p:nvSpPr>
        <p:spPr>
          <a:xfrm>
            <a:off x="2558255" y="1175135"/>
            <a:ext cx="9174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Nombre de catastrophes naturelles par type d’aléa dans le monde en 2016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11506043-1E75-094D-9AF1-6A930630F8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94" y="79355"/>
            <a:ext cx="2160000" cy="5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065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1666870" y="0"/>
            <a:ext cx="52513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26" name="Picture 2" descr="http://www.esa.int/var/esa/storage/images/esa_multimedia/images/2020/04/earth/21970012-1-eng-GB/Earth_pilla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1638" y="12683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hevron 24">
            <a:extLst>
              <a:ext uri="{FF2B5EF4-FFF2-40B4-BE49-F238E27FC236}">
                <a16:creationId xmlns:a16="http://schemas.microsoft.com/office/drawing/2014/main" id="{BA82D9EC-F73F-744A-BD8D-04FA6ABBAE3A}"/>
              </a:ext>
            </a:extLst>
          </p:cNvPr>
          <p:cNvSpPr/>
          <p:nvPr/>
        </p:nvSpPr>
        <p:spPr>
          <a:xfrm flipH="1">
            <a:off x="3548984" y="6923943"/>
            <a:ext cx="3559110" cy="772063"/>
          </a:xfrm>
          <a:prstGeom prst="chevron">
            <a:avLst>
              <a:gd name="adj" fmla="val 29491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60B89C60-BEAD-564F-8B94-51611A80B272}"/>
              </a:ext>
            </a:extLst>
          </p:cNvPr>
          <p:cNvSpPr/>
          <p:nvPr/>
        </p:nvSpPr>
        <p:spPr>
          <a:xfrm flipH="1">
            <a:off x="2505125" y="6923943"/>
            <a:ext cx="1190301" cy="772063"/>
          </a:xfrm>
          <a:prstGeom prst="chevron">
            <a:avLst>
              <a:gd name="adj" fmla="val 29491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98E29533-8F77-9341-B392-8AF33F23C68C}"/>
              </a:ext>
            </a:extLst>
          </p:cNvPr>
          <p:cNvSpPr/>
          <p:nvPr/>
        </p:nvSpPr>
        <p:spPr>
          <a:xfrm flipH="1">
            <a:off x="3548984" y="7735790"/>
            <a:ext cx="3559110" cy="772063"/>
          </a:xfrm>
          <a:prstGeom prst="chevron">
            <a:avLst>
              <a:gd name="adj" fmla="val 29491"/>
            </a:avLst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789ACEEF-995E-EB45-864D-FAD3AA5DE9C4}"/>
              </a:ext>
            </a:extLst>
          </p:cNvPr>
          <p:cNvSpPr/>
          <p:nvPr/>
        </p:nvSpPr>
        <p:spPr>
          <a:xfrm flipH="1">
            <a:off x="2505125" y="7735789"/>
            <a:ext cx="1190301" cy="772063"/>
          </a:xfrm>
          <a:prstGeom prst="chevron">
            <a:avLst>
              <a:gd name="adj" fmla="val 29491"/>
            </a:avLst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1243F8DE-5163-8C4C-AB1B-2D5E6C8907C7}"/>
              </a:ext>
            </a:extLst>
          </p:cNvPr>
          <p:cNvSpPr/>
          <p:nvPr/>
        </p:nvSpPr>
        <p:spPr>
          <a:xfrm flipH="1">
            <a:off x="6956624" y="6925187"/>
            <a:ext cx="833995" cy="770818"/>
          </a:xfrm>
          <a:prstGeom prst="homePlate">
            <a:avLst>
              <a:gd name="adj" fmla="val 29904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36EDA2C-2B90-EE4D-80F7-5B8887AACF38}"/>
              </a:ext>
            </a:extLst>
          </p:cNvPr>
          <p:cNvSpPr/>
          <p:nvPr/>
        </p:nvSpPr>
        <p:spPr>
          <a:xfrm flipH="1">
            <a:off x="6956624" y="7734289"/>
            <a:ext cx="833995" cy="770818"/>
          </a:xfrm>
          <a:prstGeom prst="homePlate">
            <a:avLst>
              <a:gd name="adj" fmla="val 29904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8" name="Freeform 747">
            <a:extLst>
              <a:ext uri="{FF2B5EF4-FFF2-40B4-BE49-F238E27FC236}">
                <a16:creationId xmlns:a16="http://schemas.microsoft.com/office/drawing/2014/main" id="{2F836180-52A8-BD45-906E-EDED726EB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308" y="7119479"/>
            <a:ext cx="492746" cy="380989"/>
          </a:xfrm>
          <a:custGeom>
            <a:avLst/>
            <a:gdLst/>
            <a:ahLst/>
            <a:cxnLst/>
            <a:rect l="0" t="0" r="r" b="b"/>
            <a:pathLst>
              <a:path w="307615" h="237767">
                <a:moveTo>
                  <a:pt x="233023" y="204787"/>
                </a:moveTo>
                <a:cubicBezTo>
                  <a:pt x="235744" y="204787"/>
                  <a:pt x="237785" y="206828"/>
                  <a:pt x="237785" y="209210"/>
                </a:cubicBezTo>
                <a:cubicBezTo>
                  <a:pt x="237785" y="211931"/>
                  <a:pt x="235744" y="213972"/>
                  <a:pt x="233023" y="213972"/>
                </a:cubicBezTo>
                <a:cubicBezTo>
                  <a:pt x="230641" y="213972"/>
                  <a:pt x="228600" y="211931"/>
                  <a:pt x="228600" y="209210"/>
                </a:cubicBezTo>
                <a:cubicBezTo>
                  <a:pt x="228600" y="206828"/>
                  <a:pt x="230641" y="204787"/>
                  <a:pt x="233023" y="204787"/>
                </a:cubicBezTo>
                <a:close/>
                <a:moveTo>
                  <a:pt x="56164" y="204787"/>
                </a:moveTo>
                <a:cubicBezTo>
                  <a:pt x="59230" y="204787"/>
                  <a:pt x="61529" y="206828"/>
                  <a:pt x="61529" y="209210"/>
                </a:cubicBezTo>
                <a:cubicBezTo>
                  <a:pt x="61529" y="211931"/>
                  <a:pt x="59230" y="213972"/>
                  <a:pt x="56164" y="213972"/>
                </a:cubicBezTo>
                <a:cubicBezTo>
                  <a:pt x="53099" y="213972"/>
                  <a:pt x="50800" y="211931"/>
                  <a:pt x="50800" y="209210"/>
                </a:cubicBezTo>
                <a:cubicBezTo>
                  <a:pt x="50800" y="206828"/>
                  <a:pt x="53099" y="204787"/>
                  <a:pt x="56164" y="204787"/>
                </a:cubicBezTo>
                <a:close/>
                <a:moveTo>
                  <a:pt x="56176" y="188699"/>
                </a:moveTo>
                <a:cubicBezTo>
                  <a:pt x="45365" y="188699"/>
                  <a:pt x="36356" y="197653"/>
                  <a:pt x="36356" y="208398"/>
                </a:cubicBezTo>
                <a:cubicBezTo>
                  <a:pt x="36356" y="219501"/>
                  <a:pt x="45365" y="228455"/>
                  <a:pt x="56176" y="228455"/>
                </a:cubicBezTo>
                <a:cubicBezTo>
                  <a:pt x="66986" y="228455"/>
                  <a:pt x="75995" y="219501"/>
                  <a:pt x="75995" y="208398"/>
                </a:cubicBezTo>
                <a:cubicBezTo>
                  <a:pt x="75995" y="197653"/>
                  <a:pt x="66986" y="188699"/>
                  <a:pt x="56176" y="188699"/>
                </a:cubicBezTo>
                <a:close/>
                <a:moveTo>
                  <a:pt x="234047" y="188485"/>
                </a:moveTo>
                <a:cubicBezTo>
                  <a:pt x="223228" y="188485"/>
                  <a:pt x="214212" y="197478"/>
                  <a:pt x="214212" y="208270"/>
                </a:cubicBezTo>
                <a:cubicBezTo>
                  <a:pt x="214212" y="219421"/>
                  <a:pt x="223228" y="228413"/>
                  <a:pt x="234047" y="228413"/>
                </a:cubicBezTo>
                <a:cubicBezTo>
                  <a:pt x="245226" y="228413"/>
                  <a:pt x="253881" y="219421"/>
                  <a:pt x="253881" y="208270"/>
                </a:cubicBezTo>
                <a:cubicBezTo>
                  <a:pt x="253881" y="197478"/>
                  <a:pt x="245226" y="188485"/>
                  <a:pt x="234047" y="188485"/>
                </a:cubicBezTo>
                <a:close/>
                <a:moveTo>
                  <a:pt x="56176" y="179387"/>
                </a:moveTo>
                <a:cubicBezTo>
                  <a:pt x="72031" y="179387"/>
                  <a:pt x="85364" y="192639"/>
                  <a:pt x="85364" y="208398"/>
                </a:cubicBezTo>
                <a:cubicBezTo>
                  <a:pt x="85364" y="224515"/>
                  <a:pt x="72031" y="237767"/>
                  <a:pt x="56176" y="237767"/>
                </a:cubicBezTo>
                <a:cubicBezTo>
                  <a:pt x="39960" y="237767"/>
                  <a:pt x="26987" y="224515"/>
                  <a:pt x="26987" y="208398"/>
                </a:cubicBezTo>
                <a:cubicBezTo>
                  <a:pt x="26987" y="192639"/>
                  <a:pt x="39960" y="179387"/>
                  <a:pt x="56176" y="179387"/>
                </a:cubicBezTo>
                <a:close/>
                <a:moveTo>
                  <a:pt x="285256" y="153234"/>
                </a:moveTo>
                <a:cubicBezTo>
                  <a:pt x="281289" y="153234"/>
                  <a:pt x="277683" y="156831"/>
                  <a:pt x="277683" y="160788"/>
                </a:cubicBezTo>
                <a:lnTo>
                  <a:pt x="277683" y="166184"/>
                </a:lnTo>
                <a:cubicBezTo>
                  <a:pt x="277683" y="170140"/>
                  <a:pt x="281289" y="173378"/>
                  <a:pt x="285256" y="173378"/>
                </a:cubicBezTo>
                <a:lnTo>
                  <a:pt x="297878" y="173378"/>
                </a:lnTo>
                <a:lnTo>
                  <a:pt x="297878" y="153234"/>
                </a:lnTo>
                <a:lnTo>
                  <a:pt x="285256" y="153234"/>
                </a:lnTo>
                <a:close/>
                <a:moveTo>
                  <a:pt x="203080" y="136525"/>
                </a:moveTo>
                <a:lnTo>
                  <a:pt x="222368" y="136525"/>
                </a:lnTo>
                <a:cubicBezTo>
                  <a:pt x="224511" y="136525"/>
                  <a:pt x="226655" y="138723"/>
                  <a:pt x="226655" y="141287"/>
                </a:cubicBezTo>
                <a:cubicBezTo>
                  <a:pt x="226655" y="143852"/>
                  <a:pt x="224511" y="146050"/>
                  <a:pt x="222368" y="146050"/>
                </a:cubicBezTo>
                <a:lnTo>
                  <a:pt x="207724" y="146050"/>
                </a:lnTo>
                <a:lnTo>
                  <a:pt x="207724" y="150446"/>
                </a:lnTo>
                <a:cubicBezTo>
                  <a:pt x="207724" y="153010"/>
                  <a:pt x="205581" y="155208"/>
                  <a:pt x="203080" y="155208"/>
                </a:cubicBezTo>
                <a:cubicBezTo>
                  <a:pt x="200580" y="155208"/>
                  <a:pt x="198437" y="153010"/>
                  <a:pt x="198437" y="150446"/>
                </a:cubicBezTo>
                <a:lnTo>
                  <a:pt x="198437" y="141287"/>
                </a:lnTo>
                <a:cubicBezTo>
                  <a:pt x="198437" y="138723"/>
                  <a:pt x="200580" y="136525"/>
                  <a:pt x="203080" y="136525"/>
                </a:cubicBezTo>
                <a:close/>
                <a:moveTo>
                  <a:pt x="9015" y="84531"/>
                </a:moveTo>
                <a:lnTo>
                  <a:pt x="9015" y="158630"/>
                </a:lnTo>
                <a:lnTo>
                  <a:pt x="65634" y="158630"/>
                </a:lnTo>
                <a:lnTo>
                  <a:pt x="99172" y="158630"/>
                </a:lnTo>
                <a:lnTo>
                  <a:pt x="99172" y="84531"/>
                </a:lnTo>
                <a:lnTo>
                  <a:pt x="9015" y="84531"/>
                </a:lnTo>
                <a:close/>
                <a:moveTo>
                  <a:pt x="197262" y="63308"/>
                </a:moveTo>
                <a:lnTo>
                  <a:pt x="217818" y="111868"/>
                </a:lnTo>
                <a:lnTo>
                  <a:pt x="251357" y="111868"/>
                </a:lnTo>
                <a:lnTo>
                  <a:pt x="228637" y="63308"/>
                </a:lnTo>
                <a:lnTo>
                  <a:pt x="197262" y="63308"/>
                </a:lnTo>
                <a:close/>
                <a:moveTo>
                  <a:pt x="171658" y="34172"/>
                </a:moveTo>
                <a:lnTo>
                  <a:pt x="171658" y="163306"/>
                </a:lnTo>
                <a:lnTo>
                  <a:pt x="171658" y="203953"/>
                </a:lnTo>
                <a:lnTo>
                  <a:pt x="205196" y="203953"/>
                </a:lnTo>
                <a:cubicBezTo>
                  <a:pt x="207721" y="189924"/>
                  <a:pt x="219621" y="179133"/>
                  <a:pt x="234047" y="179133"/>
                </a:cubicBezTo>
                <a:cubicBezTo>
                  <a:pt x="248472" y="179133"/>
                  <a:pt x="260733" y="189924"/>
                  <a:pt x="262897" y="203953"/>
                </a:cubicBezTo>
                <a:lnTo>
                  <a:pt x="277683" y="203953"/>
                </a:lnTo>
                <a:cubicBezTo>
                  <a:pt x="288862" y="203953"/>
                  <a:pt x="297878" y="194600"/>
                  <a:pt x="297878" y="183450"/>
                </a:cubicBezTo>
                <a:lnTo>
                  <a:pt x="297878" y="182730"/>
                </a:lnTo>
                <a:lnTo>
                  <a:pt x="285256" y="182730"/>
                </a:lnTo>
                <a:cubicBezTo>
                  <a:pt x="275879" y="182730"/>
                  <a:pt x="268306" y="175176"/>
                  <a:pt x="268306" y="166184"/>
                </a:cubicBezTo>
                <a:lnTo>
                  <a:pt x="268306" y="160788"/>
                </a:lnTo>
                <a:cubicBezTo>
                  <a:pt x="268306" y="151436"/>
                  <a:pt x="275879" y="143882"/>
                  <a:pt x="285256" y="143882"/>
                </a:cubicBezTo>
                <a:lnTo>
                  <a:pt x="297878" y="143882"/>
                </a:lnTo>
                <a:lnTo>
                  <a:pt x="297878" y="142083"/>
                </a:lnTo>
                <a:cubicBezTo>
                  <a:pt x="297878" y="130573"/>
                  <a:pt x="288862" y="121220"/>
                  <a:pt x="277683" y="121220"/>
                </a:cubicBezTo>
                <a:lnTo>
                  <a:pt x="258569" y="121220"/>
                </a:lnTo>
                <a:lnTo>
                  <a:pt x="214933" y="121220"/>
                </a:lnTo>
                <a:cubicBezTo>
                  <a:pt x="213130" y="121220"/>
                  <a:pt x="211327" y="120141"/>
                  <a:pt x="210606" y="118343"/>
                </a:cubicBezTo>
                <a:lnTo>
                  <a:pt x="186083" y="60790"/>
                </a:lnTo>
                <a:cubicBezTo>
                  <a:pt x="185362" y="59351"/>
                  <a:pt x="185362" y="57553"/>
                  <a:pt x="186444" y="56114"/>
                </a:cubicBezTo>
                <a:cubicBezTo>
                  <a:pt x="187165" y="55035"/>
                  <a:pt x="188607" y="54315"/>
                  <a:pt x="190411" y="54315"/>
                </a:cubicBezTo>
                <a:lnTo>
                  <a:pt x="224309" y="54315"/>
                </a:lnTo>
                <a:lnTo>
                  <a:pt x="217458" y="39567"/>
                </a:lnTo>
                <a:cubicBezTo>
                  <a:pt x="216015" y="36330"/>
                  <a:pt x="212409" y="34172"/>
                  <a:pt x="208802" y="34172"/>
                </a:cubicBezTo>
                <a:lnTo>
                  <a:pt x="171658" y="34172"/>
                </a:lnTo>
                <a:close/>
                <a:moveTo>
                  <a:pt x="55897" y="8992"/>
                </a:moveTo>
                <a:lnTo>
                  <a:pt x="55897" y="75178"/>
                </a:lnTo>
                <a:lnTo>
                  <a:pt x="103860" y="75178"/>
                </a:lnTo>
                <a:cubicBezTo>
                  <a:pt x="106385" y="75178"/>
                  <a:pt x="108548" y="77336"/>
                  <a:pt x="108548" y="79854"/>
                </a:cubicBezTo>
                <a:lnTo>
                  <a:pt x="108548" y="158630"/>
                </a:lnTo>
                <a:lnTo>
                  <a:pt x="162282" y="158630"/>
                </a:lnTo>
                <a:lnTo>
                  <a:pt x="162282" y="29496"/>
                </a:lnTo>
                <a:lnTo>
                  <a:pt x="162282" y="8992"/>
                </a:lnTo>
                <a:lnTo>
                  <a:pt x="55897" y="8992"/>
                </a:lnTo>
                <a:close/>
                <a:moveTo>
                  <a:pt x="51209" y="0"/>
                </a:moveTo>
                <a:lnTo>
                  <a:pt x="166970" y="0"/>
                </a:lnTo>
                <a:cubicBezTo>
                  <a:pt x="169494" y="0"/>
                  <a:pt x="171658" y="1798"/>
                  <a:pt x="171658" y="4676"/>
                </a:cubicBezTo>
                <a:lnTo>
                  <a:pt x="171658" y="24819"/>
                </a:lnTo>
                <a:lnTo>
                  <a:pt x="208802" y="24819"/>
                </a:lnTo>
                <a:cubicBezTo>
                  <a:pt x="216015" y="24819"/>
                  <a:pt x="222867" y="29136"/>
                  <a:pt x="226113" y="35970"/>
                </a:cubicBezTo>
                <a:lnTo>
                  <a:pt x="261454" y="111868"/>
                </a:lnTo>
                <a:lnTo>
                  <a:pt x="277683" y="111868"/>
                </a:lnTo>
                <a:cubicBezTo>
                  <a:pt x="293911" y="111868"/>
                  <a:pt x="307615" y="125537"/>
                  <a:pt x="307615" y="142083"/>
                </a:cubicBezTo>
                <a:lnTo>
                  <a:pt x="307615" y="148558"/>
                </a:lnTo>
                <a:lnTo>
                  <a:pt x="307615" y="178414"/>
                </a:lnTo>
                <a:lnTo>
                  <a:pt x="307615" y="183450"/>
                </a:lnTo>
                <a:cubicBezTo>
                  <a:pt x="307615" y="199636"/>
                  <a:pt x="293911" y="212946"/>
                  <a:pt x="277683" y="212946"/>
                </a:cubicBezTo>
                <a:lnTo>
                  <a:pt x="262897" y="212946"/>
                </a:lnTo>
                <a:cubicBezTo>
                  <a:pt x="260733" y="226974"/>
                  <a:pt x="248472" y="237766"/>
                  <a:pt x="234047" y="237766"/>
                </a:cubicBezTo>
                <a:cubicBezTo>
                  <a:pt x="219621" y="237766"/>
                  <a:pt x="207721" y="226974"/>
                  <a:pt x="205196" y="212946"/>
                </a:cubicBezTo>
                <a:lnTo>
                  <a:pt x="166970" y="212946"/>
                </a:lnTo>
                <a:lnTo>
                  <a:pt x="104221" y="212946"/>
                </a:lnTo>
                <a:cubicBezTo>
                  <a:pt x="101696" y="212946"/>
                  <a:pt x="99533" y="211147"/>
                  <a:pt x="99533" y="208270"/>
                </a:cubicBezTo>
                <a:cubicBezTo>
                  <a:pt x="99533" y="205752"/>
                  <a:pt x="101696" y="203953"/>
                  <a:pt x="104221" y="203953"/>
                </a:cubicBezTo>
                <a:lnTo>
                  <a:pt x="162282" y="203953"/>
                </a:lnTo>
                <a:lnTo>
                  <a:pt x="162282" y="167982"/>
                </a:lnTo>
                <a:lnTo>
                  <a:pt x="103860" y="167982"/>
                </a:lnTo>
                <a:lnTo>
                  <a:pt x="63470" y="167982"/>
                </a:lnTo>
                <a:lnTo>
                  <a:pt x="9015" y="167982"/>
                </a:lnTo>
                <a:lnTo>
                  <a:pt x="9015" y="182730"/>
                </a:lnTo>
                <a:cubicBezTo>
                  <a:pt x="9015" y="185248"/>
                  <a:pt x="7212" y="187406"/>
                  <a:pt x="4688" y="187406"/>
                </a:cubicBezTo>
                <a:cubicBezTo>
                  <a:pt x="1803" y="187406"/>
                  <a:pt x="0" y="185248"/>
                  <a:pt x="0" y="182730"/>
                </a:cubicBezTo>
                <a:lnTo>
                  <a:pt x="0" y="163306"/>
                </a:lnTo>
                <a:lnTo>
                  <a:pt x="0" y="79854"/>
                </a:lnTo>
                <a:cubicBezTo>
                  <a:pt x="0" y="77336"/>
                  <a:pt x="1803" y="75178"/>
                  <a:pt x="4688" y="75178"/>
                </a:cubicBezTo>
                <a:lnTo>
                  <a:pt x="46521" y="75178"/>
                </a:lnTo>
                <a:lnTo>
                  <a:pt x="46521" y="4676"/>
                </a:lnTo>
                <a:cubicBezTo>
                  <a:pt x="46521" y="1798"/>
                  <a:pt x="48684" y="0"/>
                  <a:pt x="512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2D32AE-35DD-B149-84E0-980A3A698061}"/>
              </a:ext>
            </a:extLst>
          </p:cNvPr>
          <p:cNvSpPr txBox="1"/>
          <p:nvPr/>
        </p:nvSpPr>
        <p:spPr>
          <a:xfrm>
            <a:off x="3951605" y="7002397"/>
            <a:ext cx="103586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62214313-E42B-E649-909F-946C758CD6C5}"/>
              </a:ext>
            </a:extLst>
          </p:cNvPr>
          <p:cNvSpPr txBox="1">
            <a:spLocks/>
          </p:cNvSpPr>
          <p:nvPr/>
        </p:nvSpPr>
        <p:spPr>
          <a:xfrm>
            <a:off x="3976986" y="7242138"/>
            <a:ext cx="2653100" cy="353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Green marketing is a practice whereby seek to go above and beyond traditional.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E6534A-68B6-D343-AD25-B4DA074AD30C}"/>
              </a:ext>
            </a:extLst>
          </p:cNvPr>
          <p:cNvSpPr txBox="1"/>
          <p:nvPr/>
        </p:nvSpPr>
        <p:spPr>
          <a:xfrm>
            <a:off x="3951605" y="7815607"/>
            <a:ext cx="103586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2A69BA16-E958-EF4F-8794-713A1CF5CFF7}"/>
              </a:ext>
            </a:extLst>
          </p:cNvPr>
          <p:cNvSpPr txBox="1">
            <a:spLocks/>
          </p:cNvSpPr>
          <p:nvPr/>
        </p:nvSpPr>
        <p:spPr>
          <a:xfrm>
            <a:off x="3976986" y="8055349"/>
            <a:ext cx="2653100" cy="353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Green marketing is a practice whereby seek to go above and beyond traditional.</a:t>
            </a:r>
          </a:p>
        </p:txBody>
      </p:sp>
      <p:sp>
        <p:nvSpPr>
          <p:cNvPr id="58" name="Google Shape;959;p197"/>
          <p:cNvSpPr/>
          <p:nvPr/>
        </p:nvSpPr>
        <p:spPr>
          <a:xfrm>
            <a:off x="199158" y="189922"/>
            <a:ext cx="11791950" cy="6438900"/>
          </a:xfrm>
          <a:prstGeom prst="rect">
            <a:avLst/>
          </a:prstGeom>
          <a:noFill/>
          <a:ln w="539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6430" y="1335601"/>
            <a:ext cx="3959472" cy="876300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Chine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920380" y="5436301"/>
            <a:ext cx="3959472" cy="876300"/>
          </a:xfrm>
          <a:prstGeom prst="rect">
            <a:avLst/>
          </a:prstGeom>
          <a:solidFill>
            <a:srgbClr val="FF68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Philippines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944986" y="4403091"/>
            <a:ext cx="3959472" cy="8763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Indonésie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944986" y="3372400"/>
            <a:ext cx="3959472" cy="8763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Etats-Unis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944986" y="2341709"/>
            <a:ext cx="3959472" cy="8763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Inde</a:t>
            </a:r>
            <a:endParaRPr lang="fr-CH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06795" y="1335601"/>
            <a:ext cx="3959472" cy="876300"/>
          </a:xfrm>
          <a:prstGeom prst="rect">
            <a:avLst/>
          </a:prstGeom>
          <a:solidFill>
            <a:srgbClr val="FC68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France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400745" y="5436301"/>
            <a:ext cx="3959472" cy="876300"/>
          </a:xfrm>
          <a:prstGeom prst="rect">
            <a:avLst/>
          </a:prstGeom>
          <a:solidFill>
            <a:srgbClr val="FFCD0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C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Afghanistan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425351" y="4403091"/>
            <a:ext cx="3959472" cy="876300"/>
          </a:xfrm>
          <a:prstGeom prst="rect">
            <a:avLst/>
          </a:prstGeom>
          <a:solidFill>
            <a:srgbClr val="FFC10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C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Brésil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425351" y="3372400"/>
            <a:ext cx="3959472" cy="876300"/>
          </a:xfrm>
          <a:prstGeom prst="rect">
            <a:avLst/>
          </a:prstGeom>
          <a:solidFill>
            <a:srgbClr val="FD8E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  <a:p>
            <a:pPr algn="r"/>
            <a:r>
              <a:rPr lang="fr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Russie</a:t>
            </a:r>
          </a:p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425351" y="2341709"/>
            <a:ext cx="3959472" cy="876300"/>
          </a:xfrm>
          <a:prstGeom prst="rect">
            <a:avLst/>
          </a:prstGeom>
          <a:solidFill>
            <a:srgbClr val="F881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  <a:p>
            <a:pPr algn="r"/>
            <a:r>
              <a:rPr lang="fr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Japon</a:t>
            </a:r>
          </a:p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40247" y="1335601"/>
            <a:ext cx="951310" cy="876300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3" name="Rectangle 72"/>
          <p:cNvSpPr/>
          <p:nvPr/>
        </p:nvSpPr>
        <p:spPr>
          <a:xfrm>
            <a:off x="10515702" y="5430505"/>
            <a:ext cx="951310" cy="87630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4" name="Rectangle 73"/>
          <p:cNvSpPr/>
          <p:nvPr/>
        </p:nvSpPr>
        <p:spPr>
          <a:xfrm>
            <a:off x="10511917" y="4401100"/>
            <a:ext cx="951310" cy="8763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5" name="Rectangle 74"/>
          <p:cNvSpPr/>
          <p:nvPr/>
        </p:nvSpPr>
        <p:spPr>
          <a:xfrm>
            <a:off x="10513443" y="3372400"/>
            <a:ext cx="951310" cy="876300"/>
          </a:xfrm>
          <a:prstGeom prst="rect">
            <a:avLst/>
          </a:prstGeom>
          <a:solidFill>
            <a:srgbClr val="FE8C0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6" name="Rectangle 75"/>
          <p:cNvSpPr/>
          <p:nvPr/>
        </p:nvSpPr>
        <p:spPr>
          <a:xfrm>
            <a:off x="10523753" y="2364301"/>
            <a:ext cx="951310" cy="876300"/>
          </a:xfrm>
          <a:prstGeom prst="rect">
            <a:avLst/>
          </a:prstGeom>
          <a:solidFill>
            <a:srgbClr val="FE800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7" name="Rectangle 76"/>
          <p:cNvSpPr/>
          <p:nvPr/>
        </p:nvSpPr>
        <p:spPr>
          <a:xfrm>
            <a:off x="10494393" y="1335601"/>
            <a:ext cx="951310" cy="8763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8" name="Rectangle 77"/>
          <p:cNvSpPr/>
          <p:nvPr/>
        </p:nvSpPr>
        <p:spPr>
          <a:xfrm>
            <a:off x="849813" y="2341709"/>
            <a:ext cx="951310" cy="8763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9" name="Rectangle 78"/>
          <p:cNvSpPr/>
          <p:nvPr/>
        </p:nvSpPr>
        <p:spPr>
          <a:xfrm>
            <a:off x="849879" y="3366086"/>
            <a:ext cx="951310" cy="8763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0" name="Rectangle 79"/>
          <p:cNvSpPr/>
          <p:nvPr/>
        </p:nvSpPr>
        <p:spPr>
          <a:xfrm>
            <a:off x="835226" y="4397226"/>
            <a:ext cx="951310" cy="8763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1" name="Rectangle 80"/>
          <p:cNvSpPr/>
          <p:nvPr/>
        </p:nvSpPr>
        <p:spPr>
          <a:xfrm>
            <a:off x="835226" y="5428366"/>
            <a:ext cx="951310" cy="876300"/>
          </a:xfrm>
          <a:prstGeom prst="rect">
            <a:avLst/>
          </a:prstGeom>
          <a:solidFill>
            <a:srgbClr val="FF68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/>
          <p:cNvSpPr txBox="1"/>
          <p:nvPr/>
        </p:nvSpPr>
        <p:spPr>
          <a:xfrm>
            <a:off x="747263" y="1255338"/>
            <a:ext cx="114326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22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758966" y="2251498"/>
            <a:ext cx="114326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22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864104" y="3332588"/>
            <a:ext cx="930063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19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890273" y="4399361"/>
            <a:ext cx="83708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15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931830" y="547628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10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10740980" y="1414032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7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10753012" y="2450296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7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10759087" y="3448770"/>
            <a:ext cx="458780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7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10730305" y="4492972"/>
            <a:ext cx="48923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6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10754336" y="5523522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5</a:t>
            </a:r>
          </a:p>
        </p:txBody>
      </p:sp>
      <p:sp>
        <p:nvSpPr>
          <p:cNvPr id="107" name="Google Shape;986;p198"/>
          <p:cNvSpPr txBox="1"/>
          <p:nvPr/>
        </p:nvSpPr>
        <p:spPr>
          <a:xfrm>
            <a:off x="304504" y="421067"/>
            <a:ext cx="10058692" cy="6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80"/>
              <a:buFont typeface="Raleway"/>
              <a:buNone/>
            </a:pPr>
            <a:r>
              <a:rPr lang="en-GB" sz="4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  <a:sym typeface="Raleway"/>
              </a:rPr>
              <a:t>NOMBRE D’ÉVÈNEMENTS EXTRÊMES EN 2016</a:t>
            </a:r>
            <a:endParaRPr sz="12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8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42" y="113007"/>
            <a:ext cx="466725" cy="406400"/>
          </a:xfrm>
          <a:prstGeom prst="rect">
            <a:avLst/>
          </a:prstGeom>
        </p:spPr>
      </p:pic>
      <p:pic>
        <p:nvPicPr>
          <p:cNvPr id="109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8550" y="639761"/>
            <a:ext cx="466725" cy="406400"/>
          </a:xfrm>
          <a:prstGeom prst="rect">
            <a:avLst/>
          </a:prstGeom>
        </p:spPr>
      </p:pic>
      <p:pic>
        <p:nvPicPr>
          <p:cNvPr id="110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8549" y="1192504"/>
            <a:ext cx="466725" cy="406400"/>
          </a:xfrm>
          <a:prstGeom prst="rect">
            <a:avLst/>
          </a:prstGeom>
        </p:spPr>
      </p:pic>
      <p:pic>
        <p:nvPicPr>
          <p:cNvPr id="111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4830" y="1745247"/>
            <a:ext cx="466725" cy="406400"/>
          </a:xfrm>
          <a:prstGeom prst="rect">
            <a:avLst/>
          </a:prstGeom>
        </p:spPr>
      </p:pic>
      <p:pic>
        <p:nvPicPr>
          <p:cNvPr id="112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7702" y="2296280"/>
            <a:ext cx="466725" cy="406400"/>
          </a:xfrm>
          <a:prstGeom prst="rect">
            <a:avLst/>
          </a:prstGeom>
        </p:spPr>
      </p:pic>
      <p:pic>
        <p:nvPicPr>
          <p:cNvPr id="113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8268" y="2891696"/>
            <a:ext cx="466725" cy="406400"/>
          </a:xfrm>
          <a:prstGeom prst="rect">
            <a:avLst/>
          </a:prstGeom>
        </p:spPr>
      </p:pic>
      <p:pic>
        <p:nvPicPr>
          <p:cNvPr id="114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42" y="3441683"/>
            <a:ext cx="466725" cy="406400"/>
          </a:xfrm>
          <a:prstGeom prst="rect">
            <a:avLst/>
          </a:prstGeom>
        </p:spPr>
      </p:pic>
      <p:pic>
        <p:nvPicPr>
          <p:cNvPr id="115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2200" y="4366093"/>
            <a:ext cx="466725" cy="406400"/>
          </a:xfrm>
          <a:prstGeom prst="rect">
            <a:avLst/>
          </a:prstGeom>
        </p:spPr>
      </p:pic>
      <p:pic>
        <p:nvPicPr>
          <p:cNvPr id="116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974" y="5008372"/>
            <a:ext cx="466725" cy="406400"/>
          </a:xfrm>
          <a:prstGeom prst="rect">
            <a:avLst/>
          </a:prstGeom>
        </p:spPr>
      </p:pic>
      <p:pic>
        <p:nvPicPr>
          <p:cNvPr id="117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2200" y="5632412"/>
            <a:ext cx="466725" cy="40640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477" y="5592420"/>
            <a:ext cx="612000" cy="612000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813" y="2395932"/>
            <a:ext cx="828000" cy="828000"/>
          </a:xfrm>
          <a:prstGeom prst="rect">
            <a:avLst/>
          </a:prstGeom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629" y="1363527"/>
            <a:ext cx="828000" cy="828000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921" y="5413745"/>
            <a:ext cx="936000" cy="936000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21" y="4348238"/>
            <a:ext cx="1008000" cy="1008000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64" y="3248101"/>
            <a:ext cx="1152000" cy="1152000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871" y="2150580"/>
            <a:ext cx="1260000" cy="12600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4362" y="1140379"/>
            <a:ext cx="1260000" cy="1260000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933508" y="2329668"/>
            <a:ext cx="3969453" cy="9305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916880" y="1308457"/>
            <a:ext cx="3969453" cy="9744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933197" y="3355276"/>
            <a:ext cx="3969453" cy="9305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931994" y="4384830"/>
            <a:ext cx="3969453" cy="9305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911757" y="5411882"/>
            <a:ext cx="3969453" cy="93054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63" name="Rectangle 62"/>
          <p:cNvSpPr/>
          <p:nvPr/>
        </p:nvSpPr>
        <p:spPr>
          <a:xfrm>
            <a:off x="6404284" y="2316308"/>
            <a:ext cx="3986679" cy="93458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383520" y="1312426"/>
            <a:ext cx="3986679" cy="93458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373297" y="5416994"/>
            <a:ext cx="3986679" cy="93458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pic>
        <p:nvPicPr>
          <p:cNvPr id="7" name="173958__leszek-szary__failure.wav" descr="173958__leszek-szary__failure.wav">
            <a:hlinkClick r:id="" action="ppaction://media"/>
            <a:extLst>
              <a:ext uri="{FF2B5EF4-FFF2-40B4-BE49-F238E27FC236}">
                <a16:creationId xmlns:a16="http://schemas.microsoft.com/office/drawing/2014/main" id="{AF424163-F0B0-B34A-8F7F-EEE1E62B5BD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209744" y="-483236"/>
            <a:ext cx="656719" cy="65671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DF3DAC6-4F4D-824B-8CE9-7EA888E1031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1162" y="3396082"/>
            <a:ext cx="828000" cy="828000"/>
          </a:xfrm>
          <a:prstGeom prst="rect">
            <a:avLst/>
          </a:prstGeom>
        </p:spPr>
      </p:pic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A0B971E0-B7ED-3743-A144-CFB25769074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0986" y="4486397"/>
            <a:ext cx="720000" cy="720000"/>
          </a:xfrm>
          <a:prstGeom prst="rect">
            <a:avLst/>
          </a:prstGeom>
        </p:spPr>
      </p:pic>
      <p:sp>
        <p:nvSpPr>
          <p:cNvPr id="91" name="Rectangle 90"/>
          <p:cNvSpPr/>
          <p:nvPr/>
        </p:nvSpPr>
        <p:spPr>
          <a:xfrm>
            <a:off x="6403973" y="3341916"/>
            <a:ext cx="3986679" cy="93458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402770" y="4379782"/>
            <a:ext cx="3986679" cy="934585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914" y="1426759"/>
            <a:ext cx="4799368" cy="4799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28632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10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29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29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9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29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29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2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29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929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29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63" grpId="0" animBg="1"/>
      <p:bldP spid="66" grpId="0" animBg="1"/>
      <p:bldP spid="93" grpId="0" animBg="1"/>
      <p:bldP spid="91" grpId="0" animBg="1"/>
      <p:bldP spid="9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BDCA20-015E-E242-A0EA-4C94DD06A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9555" b="22658"/>
          <a:stretch/>
        </p:blipFill>
        <p:spPr>
          <a:xfrm>
            <a:off x="127338" y="1040014"/>
            <a:ext cx="11950545" cy="5694039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82874CA3-E8F5-F54A-A4F3-5B8BE3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098378" y="602227"/>
            <a:ext cx="613970" cy="1178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519A989-EA38-5F42-8139-E7509983D34A}"/>
              </a:ext>
            </a:extLst>
          </p:cNvPr>
          <p:cNvSpPr/>
          <p:nvPr/>
        </p:nvSpPr>
        <p:spPr>
          <a:xfrm rot="10800000">
            <a:off x="138197" y="875910"/>
            <a:ext cx="11926465" cy="1641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30000"/>
                </a:schemeClr>
              </a:gs>
              <a:gs pos="100000">
                <a:schemeClr val="tx1">
                  <a:lumMod val="75000"/>
                  <a:lumOff val="25000"/>
                  <a:alpha val="3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0933AF-C350-FA4B-A45A-33EF1D2DEC4F}"/>
              </a:ext>
            </a:extLst>
          </p:cNvPr>
          <p:cNvSpPr/>
          <p:nvPr/>
        </p:nvSpPr>
        <p:spPr>
          <a:xfrm>
            <a:off x="7204846" y="-1301918"/>
            <a:ext cx="861999" cy="783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959;p197"/>
          <p:cNvSpPr/>
          <p:nvPr/>
        </p:nvSpPr>
        <p:spPr>
          <a:xfrm>
            <a:off x="110155" y="246798"/>
            <a:ext cx="11967728" cy="6504164"/>
          </a:xfrm>
          <a:prstGeom prst="rect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71541" y="318940"/>
            <a:ext cx="1286925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 rot="5400000">
            <a:off x="-335181" y="511350"/>
            <a:ext cx="12057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ZoneTexte 19"/>
          <p:cNvSpPr txBox="1"/>
          <p:nvPr/>
        </p:nvSpPr>
        <p:spPr>
          <a:xfrm>
            <a:off x="18525" y="1032285"/>
            <a:ext cx="4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C1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57917" y="-891847"/>
            <a:ext cx="2154900" cy="2226577"/>
          </a:xfrm>
          <a:prstGeom prst="roundRect">
            <a:avLst>
              <a:gd name="adj" fmla="val 3074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498D67D-EB98-CD40-BE2A-D905F199C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" y="41791"/>
            <a:ext cx="1224000" cy="12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à coins arrondis 13"/>
          <p:cNvSpPr/>
          <p:nvPr/>
        </p:nvSpPr>
        <p:spPr>
          <a:xfrm>
            <a:off x="-857917" y="-843079"/>
            <a:ext cx="2154900" cy="2165374"/>
          </a:xfrm>
          <a:prstGeom prst="roundRect">
            <a:avLst>
              <a:gd name="adj" fmla="val 29817"/>
            </a:avLst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ZoneTexte 23"/>
          <p:cNvSpPr txBox="1"/>
          <p:nvPr/>
        </p:nvSpPr>
        <p:spPr>
          <a:xfrm>
            <a:off x="2010900" y="368166"/>
            <a:ext cx="51619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FBC018"/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Stratégie pour la manche 1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D34409-D2D6-1B49-99B8-C312F173E6AC}"/>
              </a:ext>
            </a:extLst>
          </p:cNvPr>
          <p:cNvSpPr txBox="1"/>
          <p:nvPr/>
        </p:nvSpPr>
        <p:spPr>
          <a:xfrm>
            <a:off x="364938" y="503490"/>
            <a:ext cx="55816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3F355052-E528-9144-9D87-BFF62D0D72A9}"/>
              </a:ext>
            </a:extLst>
          </p:cNvPr>
          <p:cNvSpPr/>
          <p:nvPr/>
        </p:nvSpPr>
        <p:spPr>
          <a:xfrm rot="5400000">
            <a:off x="1610568" y="473610"/>
            <a:ext cx="410139" cy="353568"/>
          </a:xfrm>
          <a:prstGeom prst="triangle">
            <a:avLst/>
          </a:prstGeom>
          <a:solidFill>
            <a:srgbClr val="FBC0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0D86DBE-D06F-DF4F-AB5A-3F26BAED26F3}"/>
              </a:ext>
            </a:extLst>
          </p:cNvPr>
          <p:cNvSpPr/>
          <p:nvPr/>
        </p:nvSpPr>
        <p:spPr>
          <a:xfrm>
            <a:off x="451056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18EA9D3-0BBE-3345-A9FC-4FBF1EFEEF62}"/>
              </a:ext>
            </a:extLst>
          </p:cNvPr>
          <p:cNvSpPr/>
          <p:nvPr/>
        </p:nvSpPr>
        <p:spPr>
          <a:xfrm>
            <a:off x="491219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4820751-2CB8-044E-961A-EE9B7FF274DE}"/>
              </a:ext>
            </a:extLst>
          </p:cNvPr>
          <p:cNvSpPr/>
          <p:nvPr/>
        </p:nvSpPr>
        <p:spPr>
          <a:xfrm>
            <a:off x="532937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B8BB97E-4A7B-5A46-A70C-165411395C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7" y="-1184696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1EB94D2-8E0F-414C-99E9-4DFC6527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01" y="-997087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BF4E232-5293-4B43-8937-531F57700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1621993" y="608024"/>
            <a:ext cx="613970" cy="117821"/>
          </a:xfrm>
          <a:prstGeom prst="rect">
            <a:avLst/>
          </a:prstGeom>
        </p:spPr>
      </p:pic>
      <p:cxnSp>
        <p:nvCxnSpPr>
          <p:cNvPr id="11" name="Google Shape;963;p197"/>
          <p:cNvCxnSpPr/>
          <p:nvPr/>
        </p:nvCxnSpPr>
        <p:spPr>
          <a:xfrm rot="5400000">
            <a:off x="10695055" y="-1215562"/>
            <a:ext cx="0" cy="2643686"/>
          </a:xfrm>
          <a:prstGeom prst="straightConnector1">
            <a:avLst/>
          </a:prstGeom>
          <a:solidFill>
            <a:schemeClr val="tx1"/>
          </a:solidFill>
          <a:ln w="38100" cap="rnd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8" name="Google Shape;962;p197">
            <a:extLst>
              <a:ext uri="{FF2B5EF4-FFF2-40B4-BE49-F238E27FC236}">
                <a16:creationId xmlns:a16="http://schemas.microsoft.com/office/drawing/2014/main" id="{2A8D17C6-79AA-FA4E-AF0E-94AB889D3520}"/>
              </a:ext>
            </a:extLst>
          </p:cNvPr>
          <p:cNvSpPr/>
          <p:nvPr/>
        </p:nvSpPr>
        <p:spPr>
          <a:xfrm rot="5400000">
            <a:off x="11991184" y="69977"/>
            <a:ext cx="63318" cy="633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62;p197">
            <a:extLst>
              <a:ext uri="{FF2B5EF4-FFF2-40B4-BE49-F238E27FC236}">
                <a16:creationId xmlns:a16="http://schemas.microsoft.com/office/drawing/2014/main" id="{3F5315D1-7DFB-D148-932B-F9673B7F9FD1}"/>
              </a:ext>
            </a:extLst>
          </p:cNvPr>
          <p:cNvSpPr/>
          <p:nvPr/>
        </p:nvSpPr>
        <p:spPr>
          <a:xfrm rot="5400000">
            <a:off x="9335439" y="75833"/>
            <a:ext cx="63318" cy="63318"/>
          </a:xfrm>
          <a:prstGeom prst="ellipse">
            <a:avLst/>
          </a:prstGeom>
          <a:solidFill>
            <a:schemeClr val="tx1"/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62" y="-655471"/>
            <a:ext cx="288000" cy="288000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D5BD7E34-B683-5542-B16E-B4222A130D51}"/>
              </a:ext>
            </a:extLst>
          </p:cNvPr>
          <p:cNvSpPr txBox="1"/>
          <p:nvPr/>
        </p:nvSpPr>
        <p:spPr>
          <a:xfrm>
            <a:off x="1640629" y="-77470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66"/>
                </a:solidFill>
                <a:latin typeface="Bahnschrif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75188C-76E0-2547-87E5-EFECE8F4F947}"/>
              </a:ext>
            </a:extLst>
          </p:cNvPr>
          <p:cNvSpPr txBox="1"/>
          <p:nvPr/>
        </p:nvSpPr>
        <p:spPr>
          <a:xfrm>
            <a:off x="1629407" y="-112004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66"/>
                </a:solidFill>
                <a:latin typeface="Bahnschrift Ligh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FEF9E-B51F-D445-9D9E-1C23991F5837}"/>
              </a:ext>
            </a:extLst>
          </p:cNvPr>
          <p:cNvSpPr txBox="1"/>
          <p:nvPr/>
        </p:nvSpPr>
        <p:spPr>
          <a:xfrm>
            <a:off x="2878282" y="-561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4925AAD-5C68-CF4E-A9B7-30F2989219C6}"/>
              </a:ext>
            </a:extLst>
          </p:cNvPr>
          <p:cNvSpPr txBox="1"/>
          <p:nvPr/>
        </p:nvSpPr>
        <p:spPr>
          <a:xfrm>
            <a:off x="536134" y="1607826"/>
            <a:ext cx="46842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Stratégie</a:t>
            </a:r>
          </a:p>
          <a:p>
            <a:r>
              <a:rPr lang="fr-CH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GAGNANTE 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133D916-9AD8-694D-BE73-0C94D483378B}"/>
              </a:ext>
            </a:extLst>
          </p:cNvPr>
          <p:cNvSpPr txBox="1"/>
          <p:nvPr/>
        </p:nvSpPr>
        <p:spPr>
          <a:xfrm>
            <a:off x="5461456" y="4010270"/>
            <a:ext cx="62311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Choisir les plus grands pays (superficie)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Choisir des pays d’Asie/Océanie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59A4B699-8C85-2B4F-A03A-62A2AE42FD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94" y="75712"/>
            <a:ext cx="2160000" cy="56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01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 descr="Une image contenant carte&#10;&#10;Description générée automatiquement">
            <a:extLst>
              <a:ext uri="{FF2B5EF4-FFF2-40B4-BE49-F238E27FC236}">
                <a16:creationId xmlns:a16="http://schemas.microsoft.com/office/drawing/2014/main" id="{3A273775-BBD9-5548-AB29-2FCAE0C9D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194" y="1043830"/>
            <a:ext cx="10029301" cy="5696972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82874CA3-E8F5-F54A-A4F3-5B8BE3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098378" y="602227"/>
            <a:ext cx="613970" cy="1178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519A989-EA38-5F42-8139-E7509983D34A}"/>
              </a:ext>
            </a:extLst>
          </p:cNvPr>
          <p:cNvSpPr/>
          <p:nvPr/>
        </p:nvSpPr>
        <p:spPr>
          <a:xfrm rot="10800000">
            <a:off x="138197" y="875910"/>
            <a:ext cx="11926465" cy="1641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30000"/>
                </a:schemeClr>
              </a:gs>
              <a:gs pos="100000">
                <a:schemeClr val="tx1">
                  <a:lumMod val="75000"/>
                  <a:lumOff val="25000"/>
                  <a:alpha val="3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0933AF-C350-FA4B-A45A-33EF1D2DEC4F}"/>
              </a:ext>
            </a:extLst>
          </p:cNvPr>
          <p:cNvSpPr/>
          <p:nvPr/>
        </p:nvSpPr>
        <p:spPr>
          <a:xfrm>
            <a:off x="7204846" y="-1301918"/>
            <a:ext cx="861999" cy="783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959;p197"/>
          <p:cNvSpPr/>
          <p:nvPr/>
        </p:nvSpPr>
        <p:spPr>
          <a:xfrm>
            <a:off x="110155" y="246798"/>
            <a:ext cx="11967728" cy="6504164"/>
          </a:xfrm>
          <a:prstGeom prst="rect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71541" y="318940"/>
            <a:ext cx="1286925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 rot="5400000">
            <a:off x="-335181" y="511350"/>
            <a:ext cx="12057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ZoneTexte 19"/>
          <p:cNvSpPr txBox="1"/>
          <p:nvPr/>
        </p:nvSpPr>
        <p:spPr>
          <a:xfrm>
            <a:off x="18525" y="1032285"/>
            <a:ext cx="4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C1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57917" y="-891847"/>
            <a:ext cx="2154900" cy="2226577"/>
          </a:xfrm>
          <a:prstGeom prst="roundRect">
            <a:avLst>
              <a:gd name="adj" fmla="val 3074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498D67D-EB98-CD40-BE2A-D905F199C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" y="41791"/>
            <a:ext cx="1224000" cy="12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à coins arrondis 13"/>
          <p:cNvSpPr/>
          <p:nvPr/>
        </p:nvSpPr>
        <p:spPr>
          <a:xfrm>
            <a:off x="-857917" y="-843079"/>
            <a:ext cx="2154900" cy="2165374"/>
          </a:xfrm>
          <a:prstGeom prst="roundRect">
            <a:avLst>
              <a:gd name="adj" fmla="val 29817"/>
            </a:avLst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ZoneTexte 23"/>
          <p:cNvSpPr txBox="1"/>
          <p:nvPr/>
        </p:nvSpPr>
        <p:spPr>
          <a:xfrm>
            <a:off x="2010900" y="368166"/>
            <a:ext cx="45961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1D999A"/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Carte des pays touchés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D34409-D2D6-1B49-99B8-C312F173E6AC}"/>
              </a:ext>
            </a:extLst>
          </p:cNvPr>
          <p:cNvSpPr txBox="1"/>
          <p:nvPr/>
        </p:nvSpPr>
        <p:spPr>
          <a:xfrm>
            <a:off x="364938" y="503490"/>
            <a:ext cx="55816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3F355052-E528-9144-9D87-BFF62D0D72A9}"/>
              </a:ext>
            </a:extLst>
          </p:cNvPr>
          <p:cNvSpPr/>
          <p:nvPr/>
        </p:nvSpPr>
        <p:spPr>
          <a:xfrm rot="5400000">
            <a:off x="1610568" y="473610"/>
            <a:ext cx="410139" cy="353568"/>
          </a:xfrm>
          <a:prstGeom prst="triangle">
            <a:avLst/>
          </a:prstGeom>
          <a:solidFill>
            <a:srgbClr val="1D999A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0D86DBE-D06F-DF4F-AB5A-3F26BAED26F3}"/>
              </a:ext>
            </a:extLst>
          </p:cNvPr>
          <p:cNvSpPr/>
          <p:nvPr/>
        </p:nvSpPr>
        <p:spPr>
          <a:xfrm>
            <a:off x="451056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18EA9D3-0BBE-3345-A9FC-4FBF1EFEEF62}"/>
              </a:ext>
            </a:extLst>
          </p:cNvPr>
          <p:cNvSpPr/>
          <p:nvPr/>
        </p:nvSpPr>
        <p:spPr>
          <a:xfrm>
            <a:off x="491219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4820751-2CB8-044E-961A-EE9B7FF274DE}"/>
              </a:ext>
            </a:extLst>
          </p:cNvPr>
          <p:cNvSpPr/>
          <p:nvPr/>
        </p:nvSpPr>
        <p:spPr>
          <a:xfrm>
            <a:off x="532937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B8BB97E-4A7B-5A46-A70C-165411395C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7" y="-1184696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1EB94D2-8E0F-414C-99E9-4DFC6527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01" y="-997087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BF4E232-5293-4B43-8937-531F57700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1621993" y="608024"/>
            <a:ext cx="613970" cy="117821"/>
          </a:xfrm>
          <a:prstGeom prst="rect">
            <a:avLst/>
          </a:prstGeom>
        </p:spPr>
      </p:pic>
      <p:cxnSp>
        <p:nvCxnSpPr>
          <p:cNvPr id="11" name="Google Shape;963;p197"/>
          <p:cNvCxnSpPr/>
          <p:nvPr/>
        </p:nvCxnSpPr>
        <p:spPr>
          <a:xfrm rot="5400000">
            <a:off x="10695055" y="-1215562"/>
            <a:ext cx="0" cy="2643686"/>
          </a:xfrm>
          <a:prstGeom prst="straightConnector1">
            <a:avLst/>
          </a:prstGeom>
          <a:solidFill>
            <a:schemeClr val="tx1"/>
          </a:solidFill>
          <a:ln w="38100" cap="rnd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8" name="Google Shape;962;p197">
            <a:extLst>
              <a:ext uri="{FF2B5EF4-FFF2-40B4-BE49-F238E27FC236}">
                <a16:creationId xmlns:a16="http://schemas.microsoft.com/office/drawing/2014/main" id="{2A8D17C6-79AA-FA4E-AF0E-94AB889D3520}"/>
              </a:ext>
            </a:extLst>
          </p:cNvPr>
          <p:cNvSpPr/>
          <p:nvPr/>
        </p:nvSpPr>
        <p:spPr>
          <a:xfrm rot="5400000">
            <a:off x="11991184" y="69977"/>
            <a:ext cx="63318" cy="633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62;p197">
            <a:extLst>
              <a:ext uri="{FF2B5EF4-FFF2-40B4-BE49-F238E27FC236}">
                <a16:creationId xmlns:a16="http://schemas.microsoft.com/office/drawing/2014/main" id="{3F5315D1-7DFB-D148-932B-F9673B7F9FD1}"/>
              </a:ext>
            </a:extLst>
          </p:cNvPr>
          <p:cNvSpPr/>
          <p:nvPr/>
        </p:nvSpPr>
        <p:spPr>
          <a:xfrm rot="5400000">
            <a:off x="9335439" y="75833"/>
            <a:ext cx="63318" cy="63318"/>
          </a:xfrm>
          <a:prstGeom prst="ellipse">
            <a:avLst/>
          </a:prstGeom>
          <a:solidFill>
            <a:schemeClr val="tx1"/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62" y="-655471"/>
            <a:ext cx="288000" cy="288000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D5BD7E34-B683-5542-B16E-B4222A130D51}"/>
              </a:ext>
            </a:extLst>
          </p:cNvPr>
          <p:cNvSpPr txBox="1"/>
          <p:nvPr/>
        </p:nvSpPr>
        <p:spPr>
          <a:xfrm>
            <a:off x="1640629" y="-77470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66"/>
                </a:solidFill>
                <a:latin typeface="Bahnschrif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75188C-76E0-2547-87E5-EFECE8F4F947}"/>
              </a:ext>
            </a:extLst>
          </p:cNvPr>
          <p:cNvSpPr txBox="1"/>
          <p:nvPr/>
        </p:nvSpPr>
        <p:spPr>
          <a:xfrm>
            <a:off x="1629407" y="-112004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66"/>
                </a:solidFill>
                <a:latin typeface="Bahnschrift Ligh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FEF9E-B51F-D445-9D9E-1C23991F5837}"/>
              </a:ext>
            </a:extLst>
          </p:cNvPr>
          <p:cNvSpPr txBox="1"/>
          <p:nvPr/>
        </p:nvSpPr>
        <p:spPr>
          <a:xfrm>
            <a:off x="2878282" y="-561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16E5E314-2D27-804E-8C6A-FFDA9F160B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94" y="81298"/>
            <a:ext cx="2160000" cy="557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36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11666870" y="0"/>
            <a:ext cx="52513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026" name="Picture 2" descr="http://www.esa.int/var/esa/storage/images/esa_multimedia/images/2020/04/earth/21970012-1-eng-GB/Earth_pillar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4094" y="0"/>
            <a:ext cx="12192000" cy="68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Chevron 24">
            <a:extLst>
              <a:ext uri="{FF2B5EF4-FFF2-40B4-BE49-F238E27FC236}">
                <a16:creationId xmlns:a16="http://schemas.microsoft.com/office/drawing/2014/main" id="{BA82D9EC-F73F-744A-BD8D-04FA6ABBAE3A}"/>
              </a:ext>
            </a:extLst>
          </p:cNvPr>
          <p:cNvSpPr/>
          <p:nvPr/>
        </p:nvSpPr>
        <p:spPr>
          <a:xfrm flipH="1">
            <a:off x="3548984" y="6923943"/>
            <a:ext cx="3559110" cy="772063"/>
          </a:xfrm>
          <a:prstGeom prst="chevron">
            <a:avLst>
              <a:gd name="adj" fmla="val 29491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6" name="Chevron 25">
            <a:extLst>
              <a:ext uri="{FF2B5EF4-FFF2-40B4-BE49-F238E27FC236}">
                <a16:creationId xmlns:a16="http://schemas.microsoft.com/office/drawing/2014/main" id="{60B89C60-BEAD-564F-8B94-51611A80B272}"/>
              </a:ext>
            </a:extLst>
          </p:cNvPr>
          <p:cNvSpPr/>
          <p:nvPr/>
        </p:nvSpPr>
        <p:spPr>
          <a:xfrm flipH="1">
            <a:off x="2505125" y="6923943"/>
            <a:ext cx="1190301" cy="772063"/>
          </a:xfrm>
          <a:prstGeom prst="chevron">
            <a:avLst>
              <a:gd name="adj" fmla="val 29491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8" name="Chevron 27">
            <a:extLst>
              <a:ext uri="{FF2B5EF4-FFF2-40B4-BE49-F238E27FC236}">
                <a16:creationId xmlns:a16="http://schemas.microsoft.com/office/drawing/2014/main" id="{98E29533-8F77-9341-B392-8AF33F23C68C}"/>
              </a:ext>
            </a:extLst>
          </p:cNvPr>
          <p:cNvSpPr/>
          <p:nvPr/>
        </p:nvSpPr>
        <p:spPr>
          <a:xfrm flipH="1">
            <a:off x="3548984" y="7735790"/>
            <a:ext cx="3559110" cy="772063"/>
          </a:xfrm>
          <a:prstGeom prst="chevron">
            <a:avLst>
              <a:gd name="adj" fmla="val 29491"/>
            </a:avLst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29" name="Chevron 28">
            <a:extLst>
              <a:ext uri="{FF2B5EF4-FFF2-40B4-BE49-F238E27FC236}">
                <a16:creationId xmlns:a16="http://schemas.microsoft.com/office/drawing/2014/main" id="{789ACEEF-995E-EB45-864D-FAD3AA5DE9C4}"/>
              </a:ext>
            </a:extLst>
          </p:cNvPr>
          <p:cNvSpPr/>
          <p:nvPr/>
        </p:nvSpPr>
        <p:spPr>
          <a:xfrm flipH="1">
            <a:off x="2505125" y="7735789"/>
            <a:ext cx="1190301" cy="772063"/>
          </a:xfrm>
          <a:prstGeom prst="chevron">
            <a:avLst>
              <a:gd name="adj" fmla="val 29491"/>
            </a:avLst>
          </a:prstGeom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solidFill>
                <a:schemeClr val="tx1"/>
              </a:solidFill>
              <a:latin typeface="Lato Light" panose="020F0502020204030203" pitchFamily="34" charset="0"/>
            </a:endParaRPr>
          </a:p>
        </p:txBody>
      </p:sp>
      <p:sp>
        <p:nvSpPr>
          <p:cNvPr id="32" name="Pentagon 31">
            <a:extLst>
              <a:ext uri="{FF2B5EF4-FFF2-40B4-BE49-F238E27FC236}">
                <a16:creationId xmlns:a16="http://schemas.microsoft.com/office/drawing/2014/main" id="{1243F8DE-5163-8C4C-AB1B-2D5E6C8907C7}"/>
              </a:ext>
            </a:extLst>
          </p:cNvPr>
          <p:cNvSpPr/>
          <p:nvPr/>
        </p:nvSpPr>
        <p:spPr>
          <a:xfrm flipH="1">
            <a:off x="6956624" y="6925187"/>
            <a:ext cx="833995" cy="770818"/>
          </a:xfrm>
          <a:prstGeom prst="homePlate">
            <a:avLst>
              <a:gd name="adj" fmla="val 29904"/>
            </a:avLst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3" name="Pentagon 32">
            <a:extLst>
              <a:ext uri="{FF2B5EF4-FFF2-40B4-BE49-F238E27FC236}">
                <a16:creationId xmlns:a16="http://schemas.microsoft.com/office/drawing/2014/main" id="{236EDA2C-2B90-EE4D-80F7-5B8887AACF38}"/>
              </a:ext>
            </a:extLst>
          </p:cNvPr>
          <p:cNvSpPr/>
          <p:nvPr/>
        </p:nvSpPr>
        <p:spPr>
          <a:xfrm flipH="1">
            <a:off x="6956624" y="7734289"/>
            <a:ext cx="833995" cy="770818"/>
          </a:xfrm>
          <a:prstGeom prst="homePlate">
            <a:avLst>
              <a:gd name="adj" fmla="val 29904"/>
            </a:avLst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38" name="Freeform 747">
            <a:extLst>
              <a:ext uri="{FF2B5EF4-FFF2-40B4-BE49-F238E27FC236}">
                <a16:creationId xmlns:a16="http://schemas.microsoft.com/office/drawing/2014/main" id="{2F836180-52A8-BD45-906E-EDED726EBA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34308" y="7119479"/>
            <a:ext cx="492746" cy="380989"/>
          </a:xfrm>
          <a:custGeom>
            <a:avLst/>
            <a:gdLst/>
            <a:ahLst/>
            <a:cxnLst/>
            <a:rect l="0" t="0" r="r" b="b"/>
            <a:pathLst>
              <a:path w="307615" h="237767">
                <a:moveTo>
                  <a:pt x="233023" y="204787"/>
                </a:moveTo>
                <a:cubicBezTo>
                  <a:pt x="235744" y="204787"/>
                  <a:pt x="237785" y="206828"/>
                  <a:pt x="237785" y="209210"/>
                </a:cubicBezTo>
                <a:cubicBezTo>
                  <a:pt x="237785" y="211931"/>
                  <a:pt x="235744" y="213972"/>
                  <a:pt x="233023" y="213972"/>
                </a:cubicBezTo>
                <a:cubicBezTo>
                  <a:pt x="230641" y="213972"/>
                  <a:pt x="228600" y="211931"/>
                  <a:pt x="228600" y="209210"/>
                </a:cubicBezTo>
                <a:cubicBezTo>
                  <a:pt x="228600" y="206828"/>
                  <a:pt x="230641" y="204787"/>
                  <a:pt x="233023" y="204787"/>
                </a:cubicBezTo>
                <a:close/>
                <a:moveTo>
                  <a:pt x="56164" y="204787"/>
                </a:moveTo>
                <a:cubicBezTo>
                  <a:pt x="59230" y="204787"/>
                  <a:pt x="61529" y="206828"/>
                  <a:pt x="61529" y="209210"/>
                </a:cubicBezTo>
                <a:cubicBezTo>
                  <a:pt x="61529" y="211931"/>
                  <a:pt x="59230" y="213972"/>
                  <a:pt x="56164" y="213972"/>
                </a:cubicBezTo>
                <a:cubicBezTo>
                  <a:pt x="53099" y="213972"/>
                  <a:pt x="50800" y="211931"/>
                  <a:pt x="50800" y="209210"/>
                </a:cubicBezTo>
                <a:cubicBezTo>
                  <a:pt x="50800" y="206828"/>
                  <a:pt x="53099" y="204787"/>
                  <a:pt x="56164" y="204787"/>
                </a:cubicBezTo>
                <a:close/>
                <a:moveTo>
                  <a:pt x="56176" y="188699"/>
                </a:moveTo>
                <a:cubicBezTo>
                  <a:pt x="45365" y="188699"/>
                  <a:pt x="36356" y="197653"/>
                  <a:pt x="36356" y="208398"/>
                </a:cubicBezTo>
                <a:cubicBezTo>
                  <a:pt x="36356" y="219501"/>
                  <a:pt x="45365" y="228455"/>
                  <a:pt x="56176" y="228455"/>
                </a:cubicBezTo>
                <a:cubicBezTo>
                  <a:pt x="66986" y="228455"/>
                  <a:pt x="75995" y="219501"/>
                  <a:pt x="75995" y="208398"/>
                </a:cubicBezTo>
                <a:cubicBezTo>
                  <a:pt x="75995" y="197653"/>
                  <a:pt x="66986" y="188699"/>
                  <a:pt x="56176" y="188699"/>
                </a:cubicBezTo>
                <a:close/>
                <a:moveTo>
                  <a:pt x="234047" y="188485"/>
                </a:moveTo>
                <a:cubicBezTo>
                  <a:pt x="223228" y="188485"/>
                  <a:pt x="214212" y="197478"/>
                  <a:pt x="214212" y="208270"/>
                </a:cubicBezTo>
                <a:cubicBezTo>
                  <a:pt x="214212" y="219421"/>
                  <a:pt x="223228" y="228413"/>
                  <a:pt x="234047" y="228413"/>
                </a:cubicBezTo>
                <a:cubicBezTo>
                  <a:pt x="245226" y="228413"/>
                  <a:pt x="253881" y="219421"/>
                  <a:pt x="253881" y="208270"/>
                </a:cubicBezTo>
                <a:cubicBezTo>
                  <a:pt x="253881" y="197478"/>
                  <a:pt x="245226" y="188485"/>
                  <a:pt x="234047" y="188485"/>
                </a:cubicBezTo>
                <a:close/>
                <a:moveTo>
                  <a:pt x="56176" y="179387"/>
                </a:moveTo>
                <a:cubicBezTo>
                  <a:pt x="72031" y="179387"/>
                  <a:pt x="85364" y="192639"/>
                  <a:pt x="85364" y="208398"/>
                </a:cubicBezTo>
                <a:cubicBezTo>
                  <a:pt x="85364" y="224515"/>
                  <a:pt x="72031" y="237767"/>
                  <a:pt x="56176" y="237767"/>
                </a:cubicBezTo>
                <a:cubicBezTo>
                  <a:pt x="39960" y="237767"/>
                  <a:pt x="26987" y="224515"/>
                  <a:pt x="26987" y="208398"/>
                </a:cubicBezTo>
                <a:cubicBezTo>
                  <a:pt x="26987" y="192639"/>
                  <a:pt x="39960" y="179387"/>
                  <a:pt x="56176" y="179387"/>
                </a:cubicBezTo>
                <a:close/>
                <a:moveTo>
                  <a:pt x="285256" y="153234"/>
                </a:moveTo>
                <a:cubicBezTo>
                  <a:pt x="281289" y="153234"/>
                  <a:pt x="277683" y="156831"/>
                  <a:pt x="277683" y="160788"/>
                </a:cubicBezTo>
                <a:lnTo>
                  <a:pt x="277683" y="166184"/>
                </a:lnTo>
                <a:cubicBezTo>
                  <a:pt x="277683" y="170140"/>
                  <a:pt x="281289" y="173378"/>
                  <a:pt x="285256" y="173378"/>
                </a:cubicBezTo>
                <a:lnTo>
                  <a:pt x="297878" y="173378"/>
                </a:lnTo>
                <a:lnTo>
                  <a:pt x="297878" y="153234"/>
                </a:lnTo>
                <a:lnTo>
                  <a:pt x="285256" y="153234"/>
                </a:lnTo>
                <a:close/>
                <a:moveTo>
                  <a:pt x="203080" y="136525"/>
                </a:moveTo>
                <a:lnTo>
                  <a:pt x="222368" y="136525"/>
                </a:lnTo>
                <a:cubicBezTo>
                  <a:pt x="224511" y="136525"/>
                  <a:pt x="226655" y="138723"/>
                  <a:pt x="226655" y="141287"/>
                </a:cubicBezTo>
                <a:cubicBezTo>
                  <a:pt x="226655" y="143852"/>
                  <a:pt x="224511" y="146050"/>
                  <a:pt x="222368" y="146050"/>
                </a:cubicBezTo>
                <a:lnTo>
                  <a:pt x="207724" y="146050"/>
                </a:lnTo>
                <a:lnTo>
                  <a:pt x="207724" y="150446"/>
                </a:lnTo>
                <a:cubicBezTo>
                  <a:pt x="207724" y="153010"/>
                  <a:pt x="205581" y="155208"/>
                  <a:pt x="203080" y="155208"/>
                </a:cubicBezTo>
                <a:cubicBezTo>
                  <a:pt x="200580" y="155208"/>
                  <a:pt x="198437" y="153010"/>
                  <a:pt x="198437" y="150446"/>
                </a:cubicBezTo>
                <a:lnTo>
                  <a:pt x="198437" y="141287"/>
                </a:lnTo>
                <a:cubicBezTo>
                  <a:pt x="198437" y="138723"/>
                  <a:pt x="200580" y="136525"/>
                  <a:pt x="203080" y="136525"/>
                </a:cubicBezTo>
                <a:close/>
                <a:moveTo>
                  <a:pt x="9015" y="84531"/>
                </a:moveTo>
                <a:lnTo>
                  <a:pt x="9015" y="158630"/>
                </a:lnTo>
                <a:lnTo>
                  <a:pt x="65634" y="158630"/>
                </a:lnTo>
                <a:lnTo>
                  <a:pt x="99172" y="158630"/>
                </a:lnTo>
                <a:lnTo>
                  <a:pt x="99172" y="84531"/>
                </a:lnTo>
                <a:lnTo>
                  <a:pt x="9015" y="84531"/>
                </a:lnTo>
                <a:close/>
                <a:moveTo>
                  <a:pt x="197262" y="63308"/>
                </a:moveTo>
                <a:lnTo>
                  <a:pt x="217818" y="111868"/>
                </a:lnTo>
                <a:lnTo>
                  <a:pt x="251357" y="111868"/>
                </a:lnTo>
                <a:lnTo>
                  <a:pt x="228637" y="63308"/>
                </a:lnTo>
                <a:lnTo>
                  <a:pt x="197262" y="63308"/>
                </a:lnTo>
                <a:close/>
                <a:moveTo>
                  <a:pt x="171658" y="34172"/>
                </a:moveTo>
                <a:lnTo>
                  <a:pt x="171658" y="163306"/>
                </a:lnTo>
                <a:lnTo>
                  <a:pt x="171658" y="203953"/>
                </a:lnTo>
                <a:lnTo>
                  <a:pt x="205196" y="203953"/>
                </a:lnTo>
                <a:cubicBezTo>
                  <a:pt x="207721" y="189924"/>
                  <a:pt x="219621" y="179133"/>
                  <a:pt x="234047" y="179133"/>
                </a:cubicBezTo>
                <a:cubicBezTo>
                  <a:pt x="248472" y="179133"/>
                  <a:pt x="260733" y="189924"/>
                  <a:pt x="262897" y="203953"/>
                </a:cubicBezTo>
                <a:lnTo>
                  <a:pt x="277683" y="203953"/>
                </a:lnTo>
                <a:cubicBezTo>
                  <a:pt x="288862" y="203953"/>
                  <a:pt x="297878" y="194600"/>
                  <a:pt x="297878" y="183450"/>
                </a:cubicBezTo>
                <a:lnTo>
                  <a:pt x="297878" y="182730"/>
                </a:lnTo>
                <a:lnTo>
                  <a:pt x="285256" y="182730"/>
                </a:lnTo>
                <a:cubicBezTo>
                  <a:pt x="275879" y="182730"/>
                  <a:pt x="268306" y="175176"/>
                  <a:pt x="268306" y="166184"/>
                </a:cubicBezTo>
                <a:lnTo>
                  <a:pt x="268306" y="160788"/>
                </a:lnTo>
                <a:cubicBezTo>
                  <a:pt x="268306" y="151436"/>
                  <a:pt x="275879" y="143882"/>
                  <a:pt x="285256" y="143882"/>
                </a:cubicBezTo>
                <a:lnTo>
                  <a:pt x="297878" y="143882"/>
                </a:lnTo>
                <a:lnTo>
                  <a:pt x="297878" y="142083"/>
                </a:lnTo>
                <a:cubicBezTo>
                  <a:pt x="297878" y="130573"/>
                  <a:pt x="288862" y="121220"/>
                  <a:pt x="277683" y="121220"/>
                </a:cubicBezTo>
                <a:lnTo>
                  <a:pt x="258569" y="121220"/>
                </a:lnTo>
                <a:lnTo>
                  <a:pt x="214933" y="121220"/>
                </a:lnTo>
                <a:cubicBezTo>
                  <a:pt x="213130" y="121220"/>
                  <a:pt x="211327" y="120141"/>
                  <a:pt x="210606" y="118343"/>
                </a:cubicBezTo>
                <a:lnTo>
                  <a:pt x="186083" y="60790"/>
                </a:lnTo>
                <a:cubicBezTo>
                  <a:pt x="185362" y="59351"/>
                  <a:pt x="185362" y="57553"/>
                  <a:pt x="186444" y="56114"/>
                </a:cubicBezTo>
                <a:cubicBezTo>
                  <a:pt x="187165" y="55035"/>
                  <a:pt x="188607" y="54315"/>
                  <a:pt x="190411" y="54315"/>
                </a:cubicBezTo>
                <a:lnTo>
                  <a:pt x="224309" y="54315"/>
                </a:lnTo>
                <a:lnTo>
                  <a:pt x="217458" y="39567"/>
                </a:lnTo>
                <a:cubicBezTo>
                  <a:pt x="216015" y="36330"/>
                  <a:pt x="212409" y="34172"/>
                  <a:pt x="208802" y="34172"/>
                </a:cubicBezTo>
                <a:lnTo>
                  <a:pt x="171658" y="34172"/>
                </a:lnTo>
                <a:close/>
                <a:moveTo>
                  <a:pt x="55897" y="8992"/>
                </a:moveTo>
                <a:lnTo>
                  <a:pt x="55897" y="75178"/>
                </a:lnTo>
                <a:lnTo>
                  <a:pt x="103860" y="75178"/>
                </a:lnTo>
                <a:cubicBezTo>
                  <a:pt x="106385" y="75178"/>
                  <a:pt x="108548" y="77336"/>
                  <a:pt x="108548" y="79854"/>
                </a:cubicBezTo>
                <a:lnTo>
                  <a:pt x="108548" y="158630"/>
                </a:lnTo>
                <a:lnTo>
                  <a:pt x="162282" y="158630"/>
                </a:lnTo>
                <a:lnTo>
                  <a:pt x="162282" y="29496"/>
                </a:lnTo>
                <a:lnTo>
                  <a:pt x="162282" y="8992"/>
                </a:lnTo>
                <a:lnTo>
                  <a:pt x="55897" y="8992"/>
                </a:lnTo>
                <a:close/>
                <a:moveTo>
                  <a:pt x="51209" y="0"/>
                </a:moveTo>
                <a:lnTo>
                  <a:pt x="166970" y="0"/>
                </a:lnTo>
                <a:cubicBezTo>
                  <a:pt x="169494" y="0"/>
                  <a:pt x="171658" y="1798"/>
                  <a:pt x="171658" y="4676"/>
                </a:cubicBezTo>
                <a:lnTo>
                  <a:pt x="171658" y="24819"/>
                </a:lnTo>
                <a:lnTo>
                  <a:pt x="208802" y="24819"/>
                </a:lnTo>
                <a:cubicBezTo>
                  <a:pt x="216015" y="24819"/>
                  <a:pt x="222867" y="29136"/>
                  <a:pt x="226113" y="35970"/>
                </a:cubicBezTo>
                <a:lnTo>
                  <a:pt x="261454" y="111868"/>
                </a:lnTo>
                <a:lnTo>
                  <a:pt x="277683" y="111868"/>
                </a:lnTo>
                <a:cubicBezTo>
                  <a:pt x="293911" y="111868"/>
                  <a:pt x="307615" y="125537"/>
                  <a:pt x="307615" y="142083"/>
                </a:cubicBezTo>
                <a:lnTo>
                  <a:pt x="307615" y="148558"/>
                </a:lnTo>
                <a:lnTo>
                  <a:pt x="307615" y="178414"/>
                </a:lnTo>
                <a:lnTo>
                  <a:pt x="307615" y="183450"/>
                </a:lnTo>
                <a:cubicBezTo>
                  <a:pt x="307615" y="199636"/>
                  <a:pt x="293911" y="212946"/>
                  <a:pt x="277683" y="212946"/>
                </a:cubicBezTo>
                <a:lnTo>
                  <a:pt x="262897" y="212946"/>
                </a:lnTo>
                <a:cubicBezTo>
                  <a:pt x="260733" y="226974"/>
                  <a:pt x="248472" y="237766"/>
                  <a:pt x="234047" y="237766"/>
                </a:cubicBezTo>
                <a:cubicBezTo>
                  <a:pt x="219621" y="237766"/>
                  <a:pt x="207721" y="226974"/>
                  <a:pt x="205196" y="212946"/>
                </a:cubicBezTo>
                <a:lnTo>
                  <a:pt x="166970" y="212946"/>
                </a:lnTo>
                <a:lnTo>
                  <a:pt x="104221" y="212946"/>
                </a:lnTo>
                <a:cubicBezTo>
                  <a:pt x="101696" y="212946"/>
                  <a:pt x="99533" y="211147"/>
                  <a:pt x="99533" y="208270"/>
                </a:cubicBezTo>
                <a:cubicBezTo>
                  <a:pt x="99533" y="205752"/>
                  <a:pt x="101696" y="203953"/>
                  <a:pt x="104221" y="203953"/>
                </a:cubicBezTo>
                <a:lnTo>
                  <a:pt x="162282" y="203953"/>
                </a:lnTo>
                <a:lnTo>
                  <a:pt x="162282" y="167982"/>
                </a:lnTo>
                <a:lnTo>
                  <a:pt x="103860" y="167982"/>
                </a:lnTo>
                <a:lnTo>
                  <a:pt x="63470" y="167982"/>
                </a:lnTo>
                <a:lnTo>
                  <a:pt x="9015" y="167982"/>
                </a:lnTo>
                <a:lnTo>
                  <a:pt x="9015" y="182730"/>
                </a:lnTo>
                <a:cubicBezTo>
                  <a:pt x="9015" y="185248"/>
                  <a:pt x="7212" y="187406"/>
                  <a:pt x="4688" y="187406"/>
                </a:cubicBezTo>
                <a:cubicBezTo>
                  <a:pt x="1803" y="187406"/>
                  <a:pt x="0" y="185248"/>
                  <a:pt x="0" y="182730"/>
                </a:cubicBezTo>
                <a:lnTo>
                  <a:pt x="0" y="163306"/>
                </a:lnTo>
                <a:lnTo>
                  <a:pt x="0" y="79854"/>
                </a:lnTo>
                <a:cubicBezTo>
                  <a:pt x="0" y="77336"/>
                  <a:pt x="1803" y="75178"/>
                  <a:pt x="4688" y="75178"/>
                </a:cubicBezTo>
                <a:lnTo>
                  <a:pt x="46521" y="75178"/>
                </a:lnTo>
                <a:lnTo>
                  <a:pt x="46521" y="4676"/>
                </a:lnTo>
                <a:cubicBezTo>
                  <a:pt x="46521" y="1798"/>
                  <a:pt x="48684" y="0"/>
                  <a:pt x="5120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txBody>
          <a:bodyPr anchor="ctr"/>
          <a:lstStyle/>
          <a:p>
            <a:endParaRPr lang="en-US" sz="900" dirty="0">
              <a:latin typeface="Lato Light" panose="020F05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62D32AE-35DD-B149-84E0-980A3A698061}"/>
              </a:ext>
            </a:extLst>
          </p:cNvPr>
          <p:cNvSpPr txBox="1"/>
          <p:nvPr/>
        </p:nvSpPr>
        <p:spPr>
          <a:xfrm>
            <a:off x="3951605" y="7002397"/>
            <a:ext cx="103586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45" name="Subtitle 2">
            <a:extLst>
              <a:ext uri="{FF2B5EF4-FFF2-40B4-BE49-F238E27FC236}">
                <a16:creationId xmlns:a16="http://schemas.microsoft.com/office/drawing/2014/main" id="{62214313-E42B-E649-909F-946C758CD6C5}"/>
              </a:ext>
            </a:extLst>
          </p:cNvPr>
          <p:cNvSpPr txBox="1">
            <a:spLocks/>
          </p:cNvSpPr>
          <p:nvPr/>
        </p:nvSpPr>
        <p:spPr>
          <a:xfrm>
            <a:off x="3976986" y="7242138"/>
            <a:ext cx="2653100" cy="353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Green marketing is a practice whereby seek to go above and beyond traditional.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CE6534A-68B6-D343-AD25-B4DA074AD30C}"/>
              </a:ext>
            </a:extLst>
          </p:cNvPr>
          <p:cNvSpPr txBox="1"/>
          <p:nvPr/>
        </p:nvSpPr>
        <p:spPr>
          <a:xfrm>
            <a:off x="3951605" y="7815607"/>
            <a:ext cx="1035861" cy="27699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  <a:latin typeface="Poppins" pitchFamily="2" charset="77"/>
                <a:ea typeface="League Spartan" charset="0"/>
                <a:cs typeface="Poppins" pitchFamily="2" charset="77"/>
              </a:rPr>
              <a:t>YOUR TITLE</a:t>
            </a:r>
          </a:p>
        </p:txBody>
      </p:sp>
      <p:sp>
        <p:nvSpPr>
          <p:cNvPr id="47" name="Subtitle 2">
            <a:extLst>
              <a:ext uri="{FF2B5EF4-FFF2-40B4-BE49-F238E27FC236}">
                <a16:creationId xmlns:a16="http://schemas.microsoft.com/office/drawing/2014/main" id="{2A69BA16-E958-EF4F-8794-713A1CF5CFF7}"/>
              </a:ext>
            </a:extLst>
          </p:cNvPr>
          <p:cNvSpPr txBox="1">
            <a:spLocks/>
          </p:cNvSpPr>
          <p:nvPr/>
        </p:nvSpPr>
        <p:spPr>
          <a:xfrm>
            <a:off x="3976986" y="8055349"/>
            <a:ext cx="2653100" cy="353943"/>
          </a:xfrm>
          <a:prstGeom prst="rect">
            <a:avLst/>
          </a:prstGeom>
        </p:spPr>
        <p:txBody>
          <a:bodyPr vert="horz" wrap="square" lIns="45720" tIns="22860" rIns="45720" bIns="22860" rtlCol="0">
            <a:spAutoFit/>
          </a:bodyPr>
          <a:lstStyle>
            <a:lvl1pPr marL="0" indent="0" algn="ctr" defTabSz="1087636" rtl="0" eaLnBrk="1" latinLnBrk="0" hangingPunct="1">
              <a:lnSpc>
                <a:spcPct val="120000"/>
              </a:lnSpc>
              <a:spcBef>
                <a:spcPct val="20000"/>
              </a:spcBef>
              <a:buFont typeface="Arial"/>
              <a:buNone/>
              <a:defRPr sz="2400" kern="1200">
                <a:solidFill>
                  <a:schemeClr val="tx2"/>
                </a:solidFill>
                <a:latin typeface="Open Sans Light"/>
                <a:ea typeface="+mn-ea"/>
                <a:cs typeface="Open Sans Light"/>
              </a:defRPr>
            </a:lvl1pPr>
            <a:lvl2pPr marL="108763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2pPr>
            <a:lvl3pPr marL="2175271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3pPr>
            <a:lvl4pPr marL="3262912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4pPr>
            <a:lvl5pPr marL="4350546" indent="0" algn="ctr" defTabSz="1087636" rtl="0" eaLnBrk="1" latinLnBrk="0" hangingPunct="1">
              <a:lnSpc>
                <a:spcPct val="130000"/>
              </a:lnSpc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Open Sans"/>
                <a:ea typeface="+mn-ea"/>
                <a:cs typeface="Open Sans"/>
              </a:defRPr>
            </a:lvl5pPr>
            <a:lvl6pPr marL="5438184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6525820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7613455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8701091" indent="0" algn="ctr" defTabSz="1087636" rtl="0" eaLnBrk="1" latinLnBrk="0" hangingPunct="1">
              <a:spcBef>
                <a:spcPct val="20000"/>
              </a:spcBef>
              <a:buFont typeface="Arial"/>
              <a:buNone/>
              <a:defRPr sz="4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1000" dirty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Mukta ExtraLight" panose="020B0000000000000000" pitchFamily="34" charset="77"/>
              </a:rPr>
              <a:t>Green marketing is a practice whereby seek to go above and beyond traditional.</a:t>
            </a:r>
          </a:p>
        </p:txBody>
      </p:sp>
      <p:sp>
        <p:nvSpPr>
          <p:cNvPr id="58" name="Google Shape;959;p197"/>
          <p:cNvSpPr/>
          <p:nvPr/>
        </p:nvSpPr>
        <p:spPr>
          <a:xfrm>
            <a:off x="199158" y="189922"/>
            <a:ext cx="11791950" cy="6438900"/>
          </a:xfrm>
          <a:prstGeom prst="rect">
            <a:avLst/>
          </a:prstGeom>
          <a:noFill/>
          <a:ln w="53975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926430" y="1335601"/>
            <a:ext cx="3959472" cy="876300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Haïti</a:t>
            </a:r>
          </a:p>
        </p:txBody>
      </p:sp>
      <p:sp>
        <p:nvSpPr>
          <p:cNvPr id="55" name="Rectangle 54"/>
          <p:cNvSpPr/>
          <p:nvPr/>
        </p:nvSpPr>
        <p:spPr>
          <a:xfrm>
            <a:off x="1920380" y="5436301"/>
            <a:ext cx="3959472" cy="876300"/>
          </a:xfrm>
          <a:prstGeom prst="rect">
            <a:avLst/>
          </a:prstGeom>
          <a:solidFill>
            <a:srgbClr val="FF68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Fidji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944986" y="4403091"/>
            <a:ext cx="3959472" cy="8763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Inde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944986" y="3372400"/>
            <a:ext cx="3959472" cy="8763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Birmanie</a:t>
            </a:r>
          </a:p>
        </p:txBody>
      </p:sp>
      <p:sp>
        <p:nvSpPr>
          <p:cNvPr id="64" name="Rectangle 63"/>
          <p:cNvSpPr/>
          <p:nvPr/>
        </p:nvSpPr>
        <p:spPr>
          <a:xfrm>
            <a:off x="1944986" y="2341709"/>
            <a:ext cx="3959472" cy="8763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r-CH" sz="4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Indonésie</a:t>
            </a:r>
            <a:endParaRPr lang="fr-CH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6406795" y="1335601"/>
            <a:ext cx="3959472" cy="876300"/>
          </a:xfrm>
          <a:prstGeom prst="rect">
            <a:avLst/>
          </a:prstGeom>
          <a:solidFill>
            <a:srgbClr val="FC68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Sri Lanka</a:t>
            </a:r>
          </a:p>
        </p:txBody>
      </p:sp>
      <p:sp>
        <p:nvSpPr>
          <p:cNvPr id="68" name="Rectangle 67"/>
          <p:cNvSpPr/>
          <p:nvPr/>
        </p:nvSpPr>
        <p:spPr>
          <a:xfrm>
            <a:off x="6400745" y="5436301"/>
            <a:ext cx="3959472" cy="876300"/>
          </a:xfrm>
          <a:prstGeom prst="rect">
            <a:avLst/>
          </a:prstGeom>
          <a:solidFill>
            <a:srgbClr val="FFCD0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CH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Mali</a:t>
            </a:r>
          </a:p>
        </p:txBody>
      </p:sp>
      <p:sp>
        <p:nvSpPr>
          <p:cNvPr id="69" name="Rectangle 68"/>
          <p:cNvSpPr/>
          <p:nvPr/>
        </p:nvSpPr>
        <p:spPr>
          <a:xfrm>
            <a:off x="6425351" y="4403091"/>
            <a:ext cx="3959472" cy="876300"/>
          </a:xfrm>
          <a:prstGeom prst="rect">
            <a:avLst/>
          </a:prstGeom>
          <a:solidFill>
            <a:srgbClr val="FFC10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fr-CH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Porto Rico</a:t>
            </a:r>
          </a:p>
        </p:txBody>
      </p:sp>
      <p:sp>
        <p:nvSpPr>
          <p:cNvPr id="70" name="Rectangle 69"/>
          <p:cNvSpPr/>
          <p:nvPr/>
        </p:nvSpPr>
        <p:spPr>
          <a:xfrm>
            <a:off x="6425351" y="3372400"/>
            <a:ext cx="3959472" cy="876300"/>
          </a:xfrm>
          <a:prstGeom prst="rect">
            <a:avLst/>
          </a:prstGeom>
          <a:solidFill>
            <a:srgbClr val="FD8E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  <a:p>
            <a:pPr algn="r"/>
            <a:r>
              <a:rPr lang="fr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Equateur</a:t>
            </a:r>
          </a:p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425351" y="2341709"/>
            <a:ext cx="3959472" cy="876300"/>
          </a:xfrm>
          <a:prstGeom prst="rect">
            <a:avLst/>
          </a:prstGeom>
          <a:solidFill>
            <a:srgbClr val="F88107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  <a:p>
            <a:pPr algn="r"/>
            <a:r>
              <a:rPr lang="fr-CH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 Medium" panose="02010504010101010104" pitchFamily="2" charset="77"/>
                <a:cs typeface="CircularXX TT Medium" panose="02010504010101010104" pitchFamily="2" charset="77"/>
              </a:rPr>
              <a:t>Philippines</a:t>
            </a:r>
          </a:p>
          <a:p>
            <a:pPr algn="r"/>
            <a:endParaRPr lang="fr-CH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ircularXX TT Medium" panose="02010504010101010104" pitchFamily="2" charset="77"/>
              <a:cs typeface="CircularXX TT Medium" panose="02010504010101010104" pitchFamily="2" charset="77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840247" y="1335601"/>
            <a:ext cx="951310" cy="876300"/>
          </a:xfrm>
          <a:prstGeom prst="rect">
            <a:avLst/>
          </a:prstGeom>
          <a:solidFill>
            <a:srgbClr val="A5002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3" name="Rectangle 72"/>
          <p:cNvSpPr/>
          <p:nvPr/>
        </p:nvSpPr>
        <p:spPr>
          <a:xfrm>
            <a:off x="10515702" y="5430505"/>
            <a:ext cx="951310" cy="876300"/>
          </a:xfrm>
          <a:prstGeom prst="rect">
            <a:avLst/>
          </a:prstGeom>
          <a:solidFill>
            <a:srgbClr val="FFCC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4" name="Rectangle 73"/>
          <p:cNvSpPr/>
          <p:nvPr/>
        </p:nvSpPr>
        <p:spPr>
          <a:xfrm>
            <a:off x="10511917" y="4401100"/>
            <a:ext cx="951310" cy="876300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5" name="Rectangle 74"/>
          <p:cNvSpPr/>
          <p:nvPr/>
        </p:nvSpPr>
        <p:spPr>
          <a:xfrm>
            <a:off x="10513443" y="3372400"/>
            <a:ext cx="951310" cy="876300"/>
          </a:xfrm>
          <a:prstGeom prst="rect">
            <a:avLst/>
          </a:prstGeom>
          <a:solidFill>
            <a:srgbClr val="FE8C0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6" name="Rectangle 75"/>
          <p:cNvSpPr/>
          <p:nvPr/>
        </p:nvSpPr>
        <p:spPr>
          <a:xfrm>
            <a:off x="10515661" y="2364301"/>
            <a:ext cx="951310" cy="876300"/>
          </a:xfrm>
          <a:prstGeom prst="rect">
            <a:avLst/>
          </a:prstGeom>
          <a:solidFill>
            <a:srgbClr val="FE800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7" name="Rectangle 76"/>
          <p:cNvSpPr/>
          <p:nvPr/>
        </p:nvSpPr>
        <p:spPr>
          <a:xfrm>
            <a:off x="10494393" y="1335601"/>
            <a:ext cx="951310" cy="876300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dirty="0"/>
          </a:p>
        </p:txBody>
      </p:sp>
      <p:sp>
        <p:nvSpPr>
          <p:cNvPr id="78" name="Rectangle 77"/>
          <p:cNvSpPr/>
          <p:nvPr/>
        </p:nvSpPr>
        <p:spPr>
          <a:xfrm>
            <a:off x="849813" y="2341709"/>
            <a:ext cx="951310" cy="876300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79" name="Rectangle 78"/>
          <p:cNvSpPr/>
          <p:nvPr/>
        </p:nvSpPr>
        <p:spPr>
          <a:xfrm>
            <a:off x="849879" y="3366086"/>
            <a:ext cx="951310" cy="876300"/>
          </a:xfrm>
          <a:prstGeom prst="rect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0" name="Rectangle 79"/>
          <p:cNvSpPr/>
          <p:nvPr/>
        </p:nvSpPr>
        <p:spPr>
          <a:xfrm>
            <a:off x="835226" y="4397226"/>
            <a:ext cx="951310" cy="876300"/>
          </a:xfrm>
          <a:prstGeom prst="rect">
            <a:avLst/>
          </a:prstGeom>
          <a:solidFill>
            <a:srgbClr val="FF33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1" name="Rectangle 80"/>
          <p:cNvSpPr/>
          <p:nvPr/>
        </p:nvSpPr>
        <p:spPr>
          <a:xfrm>
            <a:off x="835226" y="5428366"/>
            <a:ext cx="951310" cy="876300"/>
          </a:xfrm>
          <a:prstGeom prst="rect">
            <a:avLst/>
          </a:prstGeom>
          <a:solidFill>
            <a:srgbClr val="FF680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3" name="ZoneTexte 2"/>
          <p:cNvSpPr txBox="1"/>
          <p:nvPr/>
        </p:nvSpPr>
        <p:spPr>
          <a:xfrm>
            <a:off x="731079" y="1247246"/>
            <a:ext cx="1176925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24</a:t>
            </a:r>
          </a:p>
        </p:txBody>
      </p:sp>
      <p:sp>
        <p:nvSpPr>
          <p:cNvPr id="82" name="ZoneTexte 81"/>
          <p:cNvSpPr txBox="1"/>
          <p:nvPr/>
        </p:nvSpPr>
        <p:spPr>
          <a:xfrm>
            <a:off x="758966" y="2291958"/>
            <a:ext cx="1143262" cy="110799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22</a:t>
            </a:r>
          </a:p>
        </p:txBody>
      </p:sp>
      <p:sp>
        <p:nvSpPr>
          <p:cNvPr id="83" name="ZoneTexte 82"/>
          <p:cNvSpPr txBox="1"/>
          <p:nvPr/>
        </p:nvSpPr>
        <p:spPr>
          <a:xfrm>
            <a:off x="872196" y="3340680"/>
            <a:ext cx="912429" cy="1015663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6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21</a:t>
            </a:r>
          </a:p>
        </p:txBody>
      </p:sp>
      <p:sp>
        <p:nvSpPr>
          <p:cNvPr id="84" name="ZoneTexte 83"/>
          <p:cNvSpPr txBox="1"/>
          <p:nvPr/>
        </p:nvSpPr>
        <p:spPr>
          <a:xfrm>
            <a:off x="884141" y="4415545"/>
            <a:ext cx="848309" cy="92333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13</a:t>
            </a:r>
          </a:p>
        </p:txBody>
      </p:sp>
      <p:sp>
        <p:nvSpPr>
          <p:cNvPr id="85" name="ZoneTexte 84"/>
          <p:cNvSpPr txBox="1"/>
          <p:nvPr/>
        </p:nvSpPr>
        <p:spPr>
          <a:xfrm>
            <a:off x="1043839" y="5484373"/>
            <a:ext cx="516488" cy="769441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9</a:t>
            </a:r>
          </a:p>
        </p:txBody>
      </p:sp>
      <p:sp>
        <p:nvSpPr>
          <p:cNvPr id="86" name="ZoneTexte 85"/>
          <p:cNvSpPr txBox="1"/>
          <p:nvPr/>
        </p:nvSpPr>
        <p:spPr>
          <a:xfrm>
            <a:off x="10732888" y="1422124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5</a:t>
            </a:r>
          </a:p>
        </p:txBody>
      </p:sp>
      <p:sp>
        <p:nvSpPr>
          <p:cNvPr id="87" name="ZoneTexte 86"/>
          <p:cNvSpPr txBox="1"/>
          <p:nvPr/>
        </p:nvSpPr>
        <p:spPr>
          <a:xfrm>
            <a:off x="10753012" y="2458388"/>
            <a:ext cx="473206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5</a:t>
            </a:r>
          </a:p>
        </p:txBody>
      </p:sp>
      <p:sp>
        <p:nvSpPr>
          <p:cNvPr id="88" name="ZoneTexte 87"/>
          <p:cNvSpPr txBox="1"/>
          <p:nvPr/>
        </p:nvSpPr>
        <p:spPr>
          <a:xfrm>
            <a:off x="10734811" y="3456862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89" name="ZoneTexte 88"/>
          <p:cNvSpPr txBox="1"/>
          <p:nvPr/>
        </p:nvSpPr>
        <p:spPr>
          <a:xfrm>
            <a:off x="10738397" y="4476788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90" name="ZoneTexte 89"/>
          <p:cNvSpPr txBox="1"/>
          <p:nvPr/>
        </p:nvSpPr>
        <p:spPr>
          <a:xfrm>
            <a:off x="10744711" y="5508871"/>
            <a:ext cx="495649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r>
              <a:rPr lang="fr-CH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107" name="Google Shape;986;p198"/>
          <p:cNvSpPr txBox="1"/>
          <p:nvPr/>
        </p:nvSpPr>
        <p:spPr>
          <a:xfrm>
            <a:off x="335147" y="459496"/>
            <a:ext cx="10058692" cy="69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80"/>
              <a:buFont typeface="Raleway"/>
              <a:buNone/>
            </a:pPr>
            <a:r>
              <a:rPr lang="en-GB" sz="4800" dirty="0">
                <a:solidFill>
                  <a:schemeClr val="bg1">
                    <a:lumMod val="95000"/>
                  </a:schemeClr>
                </a:solidFill>
                <a:latin typeface="Bahnschrift Condensed" panose="020B0502040204020203" pitchFamily="34" charset="0"/>
                <a:sym typeface="Raleway"/>
              </a:rPr>
              <a:t>NOMBRE DE DÉCÈS DÛS AUX ALÉAS EN 2016</a:t>
            </a:r>
            <a:endParaRPr sz="1200" dirty="0">
              <a:solidFill>
                <a:schemeClr val="bg1">
                  <a:lumMod val="95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18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42" y="113007"/>
            <a:ext cx="466725" cy="406400"/>
          </a:xfrm>
          <a:prstGeom prst="rect">
            <a:avLst/>
          </a:prstGeom>
        </p:spPr>
      </p:pic>
      <p:pic>
        <p:nvPicPr>
          <p:cNvPr id="109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8550" y="639761"/>
            <a:ext cx="466725" cy="406400"/>
          </a:xfrm>
          <a:prstGeom prst="rect">
            <a:avLst/>
          </a:prstGeom>
        </p:spPr>
      </p:pic>
      <p:pic>
        <p:nvPicPr>
          <p:cNvPr id="110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8549" y="1192504"/>
            <a:ext cx="466725" cy="406400"/>
          </a:xfrm>
          <a:prstGeom prst="rect">
            <a:avLst/>
          </a:prstGeom>
        </p:spPr>
      </p:pic>
      <p:pic>
        <p:nvPicPr>
          <p:cNvPr id="111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274830" y="1745247"/>
            <a:ext cx="466725" cy="406400"/>
          </a:xfrm>
          <a:prstGeom prst="rect">
            <a:avLst/>
          </a:prstGeom>
        </p:spPr>
      </p:pic>
      <p:pic>
        <p:nvPicPr>
          <p:cNvPr id="112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7702" y="2296280"/>
            <a:ext cx="466725" cy="406400"/>
          </a:xfrm>
          <a:prstGeom prst="rect">
            <a:avLst/>
          </a:prstGeom>
        </p:spPr>
      </p:pic>
      <p:pic>
        <p:nvPicPr>
          <p:cNvPr id="113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38268" y="2891696"/>
            <a:ext cx="466725" cy="406400"/>
          </a:xfrm>
          <a:prstGeom prst="rect">
            <a:avLst/>
          </a:prstGeom>
        </p:spPr>
      </p:pic>
      <p:pic>
        <p:nvPicPr>
          <p:cNvPr id="114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04742" y="3441683"/>
            <a:ext cx="466725" cy="406400"/>
          </a:xfrm>
          <a:prstGeom prst="rect">
            <a:avLst/>
          </a:prstGeom>
        </p:spPr>
      </p:pic>
      <p:pic>
        <p:nvPicPr>
          <p:cNvPr id="115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2200" y="4366093"/>
            <a:ext cx="466725" cy="406400"/>
          </a:xfrm>
          <a:prstGeom prst="rect">
            <a:avLst/>
          </a:prstGeom>
        </p:spPr>
      </p:pic>
      <p:pic>
        <p:nvPicPr>
          <p:cNvPr id="116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9974" y="5008372"/>
            <a:ext cx="466725" cy="406400"/>
          </a:xfrm>
          <a:prstGeom prst="rect">
            <a:avLst/>
          </a:prstGeom>
        </p:spPr>
      </p:pic>
      <p:pic>
        <p:nvPicPr>
          <p:cNvPr id="117" name="Climactic_Suspense-Mike_Koenig-390542520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312200" y="5632412"/>
            <a:ext cx="466725" cy="4064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7688" y="1143689"/>
            <a:ext cx="1260000" cy="126000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524" y="5426752"/>
            <a:ext cx="900000" cy="9000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2233" y="3448704"/>
            <a:ext cx="720000" cy="7200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160" y="1366199"/>
            <a:ext cx="828000" cy="82800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102" y="4327882"/>
            <a:ext cx="1008000" cy="100800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505" y="3295939"/>
            <a:ext cx="1008000" cy="100800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3217" y="2220244"/>
            <a:ext cx="1080000" cy="108000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0750" y="5571360"/>
            <a:ext cx="612000" cy="612000"/>
          </a:xfrm>
          <a:prstGeom prst="rect">
            <a:avLst/>
          </a:prstGeom>
        </p:spPr>
      </p:pic>
      <p:sp>
        <p:nvSpPr>
          <p:cNvPr id="119" name="Rectangle 118"/>
          <p:cNvSpPr/>
          <p:nvPr/>
        </p:nvSpPr>
        <p:spPr>
          <a:xfrm>
            <a:off x="1935249" y="2323273"/>
            <a:ext cx="3994599" cy="93644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0" name="Rectangle 119"/>
          <p:cNvSpPr/>
          <p:nvPr/>
        </p:nvSpPr>
        <p:spPr>
          <a:xfrm>
            <a:off x="1926713" y="1318247"/>
            <a:ext cx="3994599" cy="93644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1" name="Rectangle 120"/>
          <p:cNvSpPr/>
          <p:nvPr/>
        </p:nvSpPr>
        <p:spPr>
          <a:xfrm>
            <a:off x="1934938" y="3356973"/>
            <a:ext cx="3994599" cy="93644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2" name="Rectangle 121"/>
          <p:cNvSpPr/>
          <p:nvPr/>
        </p:nvSpPr>
        <p:spPr>
          <a:xfrm>
            <a:off x="1933735" y="4386527"/>
            <a:ext cx="3994599" cy="93644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123" name="Rectangle 122"/>
          <p:cNvSpPr/>
          <p:nvPr/>
        </p:nvSpPr>
        <p:spPr>
          <a:xfrm>
            <a:off x="1913498" y="5421671"/>
            <a:ext cx="3994599" cy="93644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386311" y="1314123"/>
            <a:ext cx="3993721" cy="9362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91" name="Rectangle 90"/>
          <p:cNvSpPr/>
          <p:nvPr/>
        </p:nvSpPr>
        <p:spPr>
          <a:xfrm>
            <a:off x="6398672" y="3351705"/>
            <a:ext cx="3993721" cy="9362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93" name="Rectangle 92"/>
          <p:cNvSpPr/>
          <p:nvPr/>
        </p:nvSpPr>
        <p:spPr>
          <a:xfrm>
            <a:off x="6376088" y="5418691"/>
            <a:ext cx="3993721" cy="9362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pic>
        <p:nvPicPr>
          <p:cNvPr id="15" name="Image 14" descr="Une image contenant drapeau&#10;&#10;Description générée automatiquement">
            <a:extLst>
              <a:ext uri="{FF2B5EF4-FFF2-40B4-BE49-F238E27FC236}">
                <a16:creationId xmlns:a16="http://schemas.microsoft.com/office/drawing/2014/main" id="{03C22F8D-2F20-4A40-833C-74B56F2F85B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5030" y="4475376"/>
            <a:ext cx="720000" cy="72000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73582F28-FB29-5D45-818A-330931FFFF7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390" y="2359997"/>
            <a:ext cx="828000" cy="828000"/>
          </a:xfrm>
          <a:prstGeom prst="rect">
            <a:avLst/>
          </a:prstGeom>
        </p:spPr>
      </p:pic>
      <p:sp>
        <p:nvSpPr>
          <p:cNvPr id="63" name="Rectangle 62"/>
          <p:cNvSpPr/>
          <p:nvPr/>
        </p:nvSpPr>
        <p:spPr>
          <a:xfrm>
            <a:off x="6398983" y="2326097"/>
            <a:ext cx="3993721" cy="9362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sp>
        <p:nvSpPr>
          <p:cNvPr id="92" name="Rectangle 91"/>
          <p:cNvSpPr/>
          <p:nvPr/>
        </p:nvSpPr>
        <p:spPr>
          <a:xfrm>
            <a:off x="6397469" y="4389571"/>
            <a:ext cx="3993721" cy="93623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4000" b="1" dirty="0">
                <a:latin typeface="CircularXX TT" panose="02010504010101010104" pitchFamily="2" charset="77"/>
                <a:cs typeface="CircularXX TT" panose="02010504010101010104" pitchFamily="2" charset="77"/>
              </a:rPr>
              <a:t>?</a:t>
            </a:r>
          </a:p>
        </p:txBody>
      </p:sp>
      <p:pic>
        <p:nvPicPr>
          <p:cNvPr id="31" name="Image 3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510" y="1422089"/>
            <a:ext cx="4799368" cy="4799368"/>
          </a:xfrm>
          <a:prstGeom prst="rect">
            <a:avLst/>
          </a:prstGeom>
        </p:spPr>
      </p:pic>
      <p:pic>
        <p:nvPicPr>
          <p:cNvPr id="94" name="173958__leszek-szary__failure.wav" descr="173958__leszek-szary__failure.wav">
            <a:hlinkClick r:id="" action="ppaction://media"/>
            <a:extLst>
              <a:ext uri="{FF2B5EF4-FFF2-40B4-BE49-F238E27FC236}">
                <a16:creationId xmlns:a16="http://schemas.microsoft.com/office/drawing/2014/main" id="{316396AB-28B0-9146-AAE5-1FCF17A9B82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209744" y="-483236"/>
            <a:ext cx="656719" cy="65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73680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0"/>
                </p:tgtEl>
              </p:cMediaNode>
            </p:audio>
            <p:audio>
              <p:cMediaNode vol="10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1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2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4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6"/>
                </p:tgtEl>
              </p:cMediaNode>
            </p:audio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7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929" fill="hold"/>
                                        <p:tgtEl>
                                          <p:spTgt spid="1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29" fill="hold"/>
                                        <p:tgtEl>
                                          <p:spTgt spid="1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2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929" fill="hold"/>
                                        <p:tgtEl>
                                          <p:spTgt spid="1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0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929" fill="hold"/>
                                        <p:tgtEl>
                                          <p:spTgt spid="1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8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929" fill="hold"/>
                                        <p:tgtEl>
                                          <p:spTgt spid="1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6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92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7" dur="1929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2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1929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0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3" dur="1929" fill="hold"/>
                                        <p:tgtEl>
                                          <p:spTgt spid="1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88" dur="10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929" fill="hold"/>
                                        <p:tgtEl>
                                          <p:spTgt spid="1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394" fill="hold"/>
                                        <p:tgtEl>
                                          <p:spTgt spid="9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25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audio>
              <p:cMediaNode vol="80000">
                <p:cTn id="10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4"/>
                </p:tgtEl>
              </p:cMediaNode>
            </p:audio>
          </p:childTnLst>
        </p:cTn>
      </p:par>
    </p:tnLst>
    <p:bldLst>
      <p:bldP spid="119" grpId="0" animBg="1"/>
      <p:bldP spid="120" grpId="0" animBg="1"/>
      <p:bldP spid="121" grpId="0" animBg="1"/>
      <p:bldP spid="122" grpId="0" animBg="1"/>
      <p:bldP spid="123" grpId="0" animBg="1"/>
      <p:bldP spid="66" grpId="0" animBg="1"/>
      <p:bldP spid="91" grpId="0" animBg="1"/>
      <p:bldP spid="93" grpId="0" animBg="1"/>
      <p:bldP spid="63" grpId="0" animBg="1"/>
      <p:bldP spid="9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E6BDCA20-015E-E242-A0EA-4C94DD06A38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 t="9555" b="22658"/>
          <a:stretch/>
        </p:blipFill>
        <p:spPr>
          <a:xfrm>
            <a:off x="127338" y="1040014"/>
            <a:ext cx="11950545" cy="5694039"/>
          </a:xfrm>
          <a:prstGeom prst="rect">
            <a:avLst/>
          </a:prstGeom>
        </p:spPr>
      </p:pic>
      <p:pic>
        <p:nvPicPr>
          <p:cNvPr id="68" name="Image 67">
            <a:extLst>
              <a:ext uri="{FF2B5EF4-FFF2-40B4-BE49-F238E27FC236}">
                <a16:creationId xmlns:a16="http://schemas.microsoft.com/office/drawing/2014/main" id="{82874CA3-E8F5-F54A-A4F3-5B8BE3E62F6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098378" y="602227"/>
            <a:ext cx="613970" cy="117821"/>
          </a:xfrm>
          <a:prstGeom prst="rect">
            <a:avLst/>
          </a:prstGeom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4519A989-EA38-5F42-8139-E7509983D34A}"/>
              </a:ext>
            </a:extLst>
          </p:cNvPr>
          <p:cNvSpPr/>
          <p:nvPr/>
        </p:nvSpPr>
        <p:spPr>
          <a:xfrm rot="10800000">
            <a:off x="138197" y="875910"/>
            <a:ext cx="11926465" cy="164104"/>
          </a:xfrm>
          <a:prstGeom prst="rect">
            <a:avLst/>
          </a:prstGeom>
          <a:gradFill>
            <a:gsLst>
              <a:gs pos="0">
                <a:schemeClr val="accent1">
                  <a:lumMod val="0"/>
                  <a:lumOff val="100000"/>
                  <a:alpha val="30000"/>
                </a:schemeClr>
              </a:gs>
              <a:gs pos="100000">
                <a:schemeClr val="tx1">
                  <a:lumMod val="75000"/>
                  <a:lumOff val="25000"/>
                  <a:alpha val="36000"/>
                </a:scheme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270933AF-C350-FA4B-A45A-33EF1D2DEC4F}"/>
              </a:ext>
            </a:extLst>
          </p:cNvPr>
          <p:cNvSpPr/>
          <p:nvPr/>
        </p:nvSpPr>
        <p:spPr>
          <a:xfrm>
            <a:off x="7204846" y="-1301918"/>
            <a:ext cx="861999" cy="78305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Google Shape;959;p197"/>
          <p:cNvSpPr/>
          <p:nvPr/>
        </p:nvSpPr>
        <p:spPr>
          <a:xfrm>
            <a:off x="110155" y="246798"/>
            <a:ext cx="11967728" cy="6504164"/>
          </a:xfrm>
          <a:prstGeom prst="rect">
            <a:avLst/>
          </a:prstGeom>
          <a:noFill/>
          <a:ln w="381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771541" y="318940"/>
            <a:ext cx="1286925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16" name="Rectangle 15"/>
          <p:cNvSpPr/>
          <p:nvPr/>
        </p:nvSpPr>
        <p:spPr>
          <a:xfrm rot="5400000">
            <a:off x="-335181" y="511350"/>
            <a:ext cx="1205743" cy="406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0" name="ZoneTexte 19"/>
          <p:cNvSpPr txBox="1"/>
          <p:nvPr/>
        </p:nvSpPr>
        <p:spPr>
          <a:xfrm>
            <a:off x="18525" y="1032285"/>
            <a:ext cx="4750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>
                <a:solidFill>
                  <a:schemeClr val="bg1"/>
                </a:solidFill>
                <a:latin typeface="CircularXX ExtraBlack" panose="02010B04010101010104" pitchFamily="50" charset="0"/>
                <a:cs typeface="CircularXX ExtraBlack" panose="02010B04010101010104" pitchFamily="50" charset="0"/>
              </a:rPr>
              <a:t>C1</a:t>
            </a:r>
          </a:p>
        </p:txBody>
      </p:sp>
      <p:sp>
        <p:nvSpPr>
          <p:cNvPr id="22" name="Rectangle à coins arrondis 21"/>
          <p:cNvSpPr/>
          <p:nvPr/>
        </p:nvSpPr>
        <p:spPr>
          <a:xfrm>
            <a:off x="-857917" y="-891847"/>
            <a:ext cx="2154900" cy="2226577"/>
          </a:xfrm>
          <a:prstGeom prst="roundRect">
            <a:avLst>
              <a:gd name="adj" fmla="val 30743"/>
            </a:avLst>
          </a:prstGeom>
          <a:solidFill>
            <a:schemeClr val="bg1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8498D67D-EB98-CD40-BE2A-D905F199C2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20" y="41791"/>
            <a:ext cx="1224000" cy="1224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4" name="Rectangle à coins arrondis 13"/>
          <p:cNvSpPr/>
          <p:nvPr/>
        </p:nvSpPr>
        <p:spPr>
          <a:xfrm>
            <a:off x="-857917" y="-843079"/>
            <a:ext cx="2154900" cy="2165374"/>
          </a:xfrm>
          <a:prstGeom prst="roundRect">
            <a:avLst>
              <a:gd name="adj" fmla="val 29817"/>
            </a:avLst>
          </a:prstGeom>
          <a:noFill/>
          <a:ln w="38100">
            <a:solidFill>
              <a:schemeClr val="tx1">
                <a:lumMod val="75000"/>
                <a:lumOff val="2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8D34409-D2D6-1B49-99B8-C312F173E6AC}"/>
              </a:ext>
            </a:extLst>
          </p:cNvPr>
          <p:cNvSpPr txBox="1"/>
          <p:nvPr/>
        </p:nvSpPr>
        <p:spPr>
          <a:xfrm>
            <a:off x="364938" y="503490"/>
            <a:ext cx="558166" cy="83099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fr-FR" sz="4800" b="1" dirty="0">
                <a:solidFill>
                  <a:schemeClr val="bg1"/>
                </a:solidFill>
                <a:latin typeface="CircularXX TT" panose="02010504010101010104" pitchFamily="2" charset="77"/>
                <a:cs typeface="CircularXX TT" panose="02010504010101010104" pitchFamily="2" charset="77"/>
              </a:rPr>
              <a:t>4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30D86DBE-D06F-DF4F-AB5A-3F26BAED26F3}"/>
              </a:ext>
            </a:extLst>
          </p:cNvPr>
          <p:cNvSpPr/>
          <p:nvPr/>
        </p:nvSpPr>
        <p:spPr>
          <a:xfrm>
            <a:off x="451056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18EA9D3-0BBE-3345-A9FC-4FBF1EFEEF62}"/>
              </a:ext>
            </a:extLst>
          </p:cNvPr>
          <p:cNvSpPr/>
          <p:nvPr/>
        </p:nvSpPr>
        <p:spPr>
          <a:xfrm>
            <a:off x="491219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Ellipse 50">
            <a:extLst>
              <a:ext uri="{FF2B5EF4-FFF2-40B4-BE49-F238E27FC236}">
                <a16:creationId xmlns:a16="http://schemas.microsoft.com/office/drawing/2014/main" id="{F4820751-2CB8-044E-961A-EE9B7FF274DE}"/>
              </a:ext>
            </a:extLst>
          </p:cNvPr>
          <p:cNvSpPr/>
          <p:nvPr/>
        </p:nvSpPr>
        <p:spPr>
          <a:xfrm>
            <a:off x="5329376" y="-843079"/>
            <a:ext cx="264160" cy="264160"/>
          </a:xfrm>
          <a:prstGeom prst="ellipse">
            <a:avLst/>
          </a:prstGeom>
          <a:solidFill>
            <a:srgbClr val="00C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5" name="Image 54">
            <a:extLst>
              <a:ext uri="{FF2B5EF4-FFF2-40B4-BE49-F238E27FC236}">
                <a16:creationId xmlns:a16="http://schemas.microsoft.com/office/drawing/2014/main" id="{EB8BB97E-4A7B-5A46-A70C-165411395C35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9937" y="-1184696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21EB94D2-8E0F-414C-99E9-4DFC652720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7601" y="-997087"/>
            <a:ext cx="683233" cy="68323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7BF4E232-5293-4B43-8937-531F57700C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65508" b="95661"/>
          <a:stretch/>
        </p:blipFill>
        <p:spPr>
          <a:xfrm rot="5400000">
            <a:off x="11621993" y="608024"/>
            <a:ext cx="613970" cy="117821"/>
          </a:xfrm>
          <a:prstGeom prst="rect">
            <a:avLst/>
          </a:prstGeom>
        </p:spPr>
      </p:pic>
      <p:cxnSp>
        <p:nvCxnSpPr>
          <p:cNvPr id="11" name="Google Shape;963;p197"/>
          <p:cNvCxnSpPr/>
          <p:nvPr/>
        </p:nvCxnSpPr>
        <p:spPr>
          <a:xfrm rot="5400000">
            <a:off x="10695055" y="-1215562"/>
            <a:ext cx="0" cy="2643686"/>
          </a:xfrm>
          <a:prstGeom prst="straightConnector1">
            <a:avLst/>
          </a:prstGeom>
          <a:solidFill>
            <a:schemeClr val="tx1"/>
          </a:solidFill>
          <a:ln w="38100" cap="rnd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cxnSp>
      <p:sp>
        <p:nvSpPr>
          <p:cNvPr id="28" name="Google Shape;962;p197">
            <a:extLst>
              <a:ext uri="{FF2B5EF4-FFF2-40B4-BE49-F238E27FC236}">
                <a16:creationId xmlns:a16="http://schemas.microsoft.com/office/drawing/2014/main" id="{2A8D17C6-79AA-FA4E-AF0E-94AB889D3520}"/>
              </a:ext>
            </a:extLst>
          </p:cNvPr>
          <p:cNvSpPr/>
          <p:nvPr/>
        </p:nvSpPr>
        <p:spPr>
          <a:xfrm rot="5400000">
            <a:off x="11991184" y="69977"/>
            <a:ext cx="63318" cy="63318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962;p197">
            <a:extLst>
              <a:ext uri="{FF2B5EF4-FFF2-40B4-BE49-F238E27FC236}">
                <a16:creationId xmlns:a16="http://schemas.microsoft.com/office/drawing/2014/main" id="{3F5315D1-7DFB-D148-932B-F9673B7F9FD1}"/>
              </a:ext>
            </a:extLst>
          </p:cNvPr>
          <p:cNvSpPr/>
          <p:nvPr/>
        </p:nvSpPr>
        <p:spPr>
          <a:xfrm rot="5400000">
            <a:off x="9335439" y="75833"/>
            <a:ext cx="63318" cy="63318"/>
          </a:xfrm>
          <a:prstGeom prst="ellipse">
            <a:avLst/>
          </a:prstGeom>
          <a:solidFill>
            <a:schemeClr val="tx1"/>
          </a:solidFill>
          <a:ln w="76200" cap="flat" cmpd="sng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endParaRPr sz="18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8262" y="-655471"/>
            <a:ext cx="288000" cy="288000"/>
          </a:xfrm>
          <a:prstGeom prst="rect">
            <a:avLst/>
          </a:prstGeom>
        </p:spPr>
      </p:pic>
      <p:sp>
        <p:nvSpPr>
          <p:cNvPr id="73" name="ZoneTexte 72">
            <a:extLst>
              <a:ext uri="{FF2B5EF4-FFF2-40B4-BE49-F238E27FC236}">
                <a16:creationId xmlns:a16="http://schemas.microsoft.com/office/drawing/2014/main" id="{D5BD7E34-B683-5542-B16E-B4222A130D51}"/>
              </a:ext>
            </a:extLst>
          </p:cNvPr>
          <p:cNvSpPr txBox="1"/>
          <p:nvPr/>
        </p:nvSpPr>
        <p:spPr>
          <a:xfrm>
            <a:off x="1640629" y="-774706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b="1" dirty="0">
                <a:solidFill>
                  <a:srgbClr val="FF0066"/>
                </a:solidFill>
                <a:latin typeface="Bahnschrif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4" name="ZoneTexte 73">
            <a:extLst>
              <a:ext uri="{FF2B5EF4-FFF2-40B4-BE49-F238E27FC236}">
                <a16:creationId xmlns:a16="http://schemas.microsoft.com/office/drawing/2014/main" id="{E175188C-76E0-2547-87E5-EFECE8F4F947}"/>
              </a:ext>
            </a:extLst>
          </p:cNvPr>
          <p:cNvSpPr txBox="1"/>
          <p:nvPr/>
        </p:nvSpPr>
        <p:spPr>
          <a:xfrm>
            <a:off x="1629407" y="-1120041"/>
            <a:ext cx="1774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2000" dirty="0">
                <a:solidFill>
                  <a:srgbClr val="FF0066"/>
                </a:solidFill>
                <a:latin typeface="Bahnschrift Light Condensed" panose="020B0502040204020203" pitchFamily="34" charset="0"/>
                <a:cs typeface="CircularXX TT Book" panose="02010504010101010104" pitchFamily="2" charset="77"/>
              </a:rPr>
              <a:t>Texte dans la slide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5DFEF9E-B51F-D445-9D9E-1C23991F5837}"/>
              </a:ext>
            </a:extLst>
          </p:cNvPr>
          <p:cNvSpPr txBox="1"/>
          <p:nvPr/>
        </p:nvSpPr>
        <p:spPr>
          <a:xfrm>
            <a:off x="2878282" y="-5611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F4925AAD-5C68-CF4E-A9B7-30F2989219C6}"/>
              </a:ext>
            </a:extLst>
          </p:cNvPr>
          <p:cNvSpPr txBox="1"/>
          <p:nvPr/>
        </p:nvSpPr>
        <p:spPr>
          <a:xfrm>
            <a:off x="536134" y="1607826"/>
            <a:ext cx="468429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Stratégie</a:t>
            </a:r>
          </a:p>
          <a:p>
            <a:r>
              <a:rPr lang="fr-CH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GAGNANTE ?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A133D916-9AD8-694D-BE73-0C94D483378B}"/>
              </a:ext>
            </a:extLst>
          </p:cNvPr>
          <p:cNvSpPr txBox="1"/>
          <p:nvPr/>
        </p:nvSpPr>
        <p:spPr>
          <a:xfrm>
            <a:off x="5601948" y="3766430"/>
            <a:ext cx="6000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Choisir les pays les plus pauvres (IDH)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Choisir des pays insulaires ou côtiers</a:t>
            </a:r>
          </a:p>
          <a:p>
            <a:pPr marL="457200" indent="-457200">
              <a:buFont typeface="+mj-lt"/>
              <a:buAutoNum type="arabicPeriod"/>
            </a:pPr>
            <a:r>
              <a:rPr lang="fr-CH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Choisir des pays d’Asie/Océanie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8D098CFD-E0C1-C548-83D0-09C12A7E3F53}"/>
              </a:ext>
            </a:extLst>
          </p:cNvPr>
          <p:cNvSpPr txBox="1"/>
          <p:nvPr/>
        </p:nvSpPr>
        <p:spPr>
          <a:xfrm>
            <a:off x="2010900" y="368166"/>
            <a:ext cx="52405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3200" dirty="0">
                <a:solidFill>
                  <a:srgbClr val="FBC018"/>
                </a:solidFill>
                <a:latin typeface="CircularXX TT Medium" panose="02010504010101010104" pitchFamily="2" charset="77"/>
                <a:cs typeface="CircularXX TT Medium" panose="02010504010101010104" pitchFamily="2" charset="77"/>
              </a:rPr>
              <a:t>Stratégie pour la manche 2</a:t>
            </a:r>
          </a:p>
        </p:txBody>
      </p:sp>
      <p:sp>
        <p:nvSpPr>
          <p:cNvPr id="35" name="Triangle 34">
            <a:extLst>
              <a:ext uri="{FF2B5EF4-FFF2-40B4-BE49-F238E27FC236}">
                <a16:creationId xmlns:a16="http://schemas.microsoft.com/office/drawing/2014/main" id="{1C3C9D13-B695-FC47-89EE-46304228275B}"/>
              </a:ext>
            </a:extLst>
          </p:cNvPr>
          <p:cNvSpPr/>
          <p:nvPr/>
        </p:nvSpPr>
        <p:spPr>
          <a:xfrm rot="5400000">
            <a:off x="1610568" y="473610"/>
            <a:ext cx="410139" cy="353568"/>
          </a:xfrm>
          <a:prstGeom prst="triangle">
            <a:avLst/>
          </a:prstGeom>
          <a:solidFill>
            <a:srgbClr val="FBC018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36" name="Image 35">
            <a:extLst>
              <a:ext uri="{FF2B5EF4-FFF2-40B4-BE49-F238E27FC236}">
                <a16:creationId xmlns:a16="http://schemas.microsoft.com/office/drawing/2014/main" id="{72C9A499-E245-F44C-A6B0-23626DDE0E4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294" y="75712"/>
            <a:ext cx="2160000" cy="564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95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356</Words>
  <Application>Microsoft Macintosh PowerPoint</Application>
  <PresentationFormat>Grand écran</PresentationFormat>
  <Paragraphs>171</Paragraphs>
  <Slides>10</Slides>
  <Notes>8</Notes>
  <HiddenSlides>0</HiddenSlides>
  <MMClips>25</MMClips>
  <ScaleCrop>false</ScaleCrop>
  <HeadingPairs>
    <vt:vector size="6" baseType="variant">
      <vt:variant>
        <vt:lpstr>Polices utilisées</vt:lpstr>
      </vt:variant>
      <vt:variant>
        <vt:i4>15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6" baseType="lpstr">
      <vt:lpstr>Aptos</vt:lpstr>
      <vt:lpstr>Aptos Display</vt:lpstr>
      <vt:lpstr>Arial</vt:lpstr>
      <vt:lpstr>Bahnschrift Condensed</vt:lpstr>
      <vt:lpstr>Bahnschrift Light Condensed</vt:lpstr>
      <vt:lpstr>Calibri</vt:lpstr>
      <vt:lpstr>CircularXX Book</vt:lpstr>
      <vt:lpstr>CircularXX ExtraBlack</vt:lpstr>
      <vt:lpstr>CircularXX Medium</vt:lpstr>
      <vt:lpstr>CircularXX TT</vt:lpstr>
      <vt:lpstr>CircularXX TT Medium</vt:lpstr>
      <vt:lpstr>Lato Light</vt:lpstr>
      <vt:lpstr>Poppins</vt:lpstr>
      <vt:lpstr>Raleway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Nicolas Monachon</dc:creator>
  <cp:lastModifiedBy>Nicolas Monachon</cp:lastModifiedBy>
  <cp:revision>2</cp:revision>
  <dcterms:created xsi:type="dcterms:W3CDTF">2024-09-24T07:36:56Z</dcterms:created>
  <dcterms:modified xsi:type="dcterms:W3CDTF">2024-09-24T07:42:12Z</dcterms:modified>
</cp:coreProperties>
</file>