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75" r:id="rId2"/>
    <p:sldId id="292" r:id="rId3"/>
    <p:sldId id="300" r:id="rId4"/>
    <p:sldId id="273" r:id="rId5"/>
  </p:sldIdLst>
  <p:sldSz cx="12192000" cy="6858000"/>
  <p:notesSz cx="6858000" cy="9144000"/>
  <p:embeddedFontLst>
    <p:embeddedFont>
      <p:font typeface="Patua One" panose="02000000000000000000" pitchFamily="2" charset="0"/>
      <p:regular r:id="rId6"/>
    </p:embeddedFont>
    <p:embeddedFont>
      <p:font typeface="Product Sans" panose="020B0403030502040203" pitchFamily="34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pos="408" userDrawn="1">
          <p15:clr>
            <a:srgbClr val="A4A3A4"/>
          </p15:clr>
        </p15:guide>
        <p15:guide id="4" pos="7242" userDrawn="1">
          <p15:clr>
            <a:srgbClr val="A4A3A4"/>
          </p15:clr>
        </p15:guide>
        <p15:guide id="5" orient="horz" pos="312" userDrawn="1">
          <p15:clr>
            <a:srgbClr val="A4A3A4"/>
          </p15:clr>
        </p15:guide>
        <p15:guide id="6" orient="horz" pos="4032" userDrawn="1">
          <p15:clr>
            <a:srgbClr val="A4A3A4"/>
          </p15:clr>
        </p15:guide>
        <p15:guide id="7" pos="5768" userDrawn="1">
          <p15:clr>
            <a:srgbClr val="A4A3A4"/>
          </p15:clr>
        </p15:guide>
        <p15:guide id="8" orient="horz" pos="10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91D"/>
    <a:srgbClr val="0E153C"/>
    <a:srgbClr val="111A67"/>
    <a:srgbClr val="213FC1"/>
    <a:srgbClr val="5438CB"/>
    <a:srgbClr val="6988E3"/>
    <a:srgbClr val="FD302B"/>
    <a:srgbClr val="EF8032"/>
    <a:srgbClr val="255AEF"/>
    <a:srgbClr val="525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87" autoAdjust="0"/>
    <p:restoredTop sz="96283" autoAdjust="0"/>
  </p:normalViewPr>
  <p:slideViewPr>
    <p:cSldViewPr snapToGrid="0" showGuides="1">
      <p:cViewPr varScale="1">
        <p:scale>
          <a:sx n="128" d="100"/>
          <a:sy n="128" d="100"/>
        </p:scale>
        <p:origin x="192" y="808"/>
      </p:cViewPr>
      <p:guideLst>
        <p:guide pos="3840"/>
        <p:guide pos="408"/>
        <p:guide pos="7242"/>
        <p:guide orient="horz" pos="312"/>
        <p:guide orient="horz" pos="4032"/>
        <p:guide pos="5768"/>
        <p:guide orient="horz" pos="10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0E15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A1BD26-970D-01A3-9391-DABE5284FEB4}"/>
              </a:ext>
            </a:extLst>
          </p:cNvPr>
          <p:cNvGrpSpPr/>
          <p:nvPr userDrawn="1"/>
        </p:nvGrpSpPr>
        <p:grpSpPr>
          <a:xfrm>
            <a:off x="-88900" y="1674001"/>
            <a:ext cx="12369800" cy="4964149"/>
            <a:chOff x="-88900" y="1661301"/>
            <a:chExt cx="12369800" cy="4964149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C998BED7-E4C5-C7C0-B584-1A3B9EAE8091}"/>
                </a:ext>
              </a:extLst>
            </p:cNvPr>
            <p:cNvSpPr/>
            <p:nvPr/>
          </p:nvSpPr>
          <p:spPr>
            <a:xfrm>
              <a:off x="283210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716EE2-C41B-659D-816B-0F1C690D7274}"/>
                </a:ext>
              </a:extLst>
            </p:cNvPr>
            <p:cNvSpPr/>
            <p:nvPr/>
          </p:nvSpPr>
          <p:spPr>
            <a:xfrm>
              <a:off x="331787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752AFED-991F-8C6C-D9F0-9593C91D40B6}"/>
                </a:ext>
              </a:extLst>
            </p:cNvPr>
            <p:cNvSpPr/>
            <p:nvPr/>
          </p:nvSpPr>
          <p:spPr>
            <a:xfrm>
              <a:off x="380365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26FEAD8-72FB-AD1C-EBC1-68D472E78596}"/>
                </a:ext>
              </a:extLst>
            </p:cNvPr>
            <p:cNvSpPr/>
            <p:nvPr/>
          </p:nvSpPr>
          <p:spPr>
            <a:xfrm>
              <a:off x="428942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6BAA1BA-C882-DB18-B5E8-7CE5DEC65308}"/>
                </a:ext>
              </a:extLst>
            </p:cNvPr>
            <p:cNvSpPr/>
            <p:nvPr/>
          </p:nvSpPr>
          <p:spPr>
            <a:xfrm>
              <a:off x="477837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06A2C6E-5327-2711-C703-004CEBE1498C}"/>
                </a:ext>
              </a:extLst>
            </p:cNvPr>
            <p:cNvSpPr/>
            <p:nvPr/>
          </p:nvSpPr>
          <p:spPr>
            <a:xfrm>
              <a:off x="526415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2A14470-8BCF-E3C7-981D-C2769C6E5F8F}"/>
                </a:ext>
              </a:extLst>
            </p:cNvPr>
            <p:cNvSpPr/>
            <p:nvPr/>
          </p:nvSpPr>
          <p:spPr>
            <a:xfrm>
              <a:off x="574992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9A8647E-DB78-7129-1E7F-9DD01488C271}"/>
                </a:ext>
              </a:extLst>
            </p:cNvPr>
            <p:cNvSpPr/>
            <p:nvPr/>
          </p:nvSpPr>
          <p:spPr>
            <a:xfrm>
              <a:off x="623570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52E48AF-970F-DF48-6658-39BC17B3C2F1}"/>
                </a:ext>
              </a:extLst>
            </p:cNvPr>
            <p:cNvSpPr/>
            <p:nvPr/>
          </p:nvSpPr>
          <p:spPr>
            <a:xfrm>
              <a:off x="672147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FBBD1262-0205-3A96-E0E7-8481A83EC3E3}"/>
                </a:ext>
              </a:extLst>
            </p:cNvPr>
            <p:cNvSpPr/>
            <p:nvPr/>
          </p:nvSpPr>
          <p:spPr>
            <a:xfrm>
              <a:off x="720725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45CAD9A-38B7-8F78-9906-CD5D9D4E8913}"/>
                </a:ext>
              </a:extLst>
            </p:cNvPr>
            <p:cNvSpPr/>
            <p:nvPr/>
          </p:nvSpPr>
          <p:spPr>
            <a:xfrm>
              <a:off x="769302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AFDA3E25-0DAB-4DC5-76F2-E8C92D2A285D}"/>
                </a:ext>
              </a:extLst>
            </p:cNvPr>
            <p:cNvSpPr/>
            <p:nvPr/>
          </p:nvSpPr>
          <p:spPr>
            <a:xfrm>
              <a:off x="817880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43FC793-1211-5AB7-F527-0A8A3CCACAA6}"/>
                </a:ext>
              </a:extLst>
            </p:cNvPr>
            <p:cNvSpPr/>
            <p:nvPr/>
          </p:nvSpPr>
          <p:spPr>
            <a:xfrm>
              <a:off x="866457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AAEFB08-1709-6075-6433-53AD302B901A}"/>
                </a:ext>
              </a:extLst>
            </p:cNvPr>
            <p:cNvSpPr/>
            <p:nvPr/>
          </p:nvSpPr>
          <p:spPr>
            <a:xfrm>
              <a:off x="915035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090E8939-9952-2B60-2F03-0D8A8C341860}"/>
                </a:ext>
              </a:extLst>
            </p:cNvPr>
            <p:cNvSpPr/>
            <p:nvPr/>
          </p:nvSpPr>
          <p:spPr>
            <a:xfrm>
              <a:off x="963612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417FAE4-F3E3-2EA4-EA7F-1E09DBF14F2B}"/>
                </a:ext>
              </a:extLst>
            </p:cNvPr>
            <p:cNvSpPr/>
            <p:nvPr/>
          </p:nvSpPr>
          <p:spPr>
            <a:xfrm>
              <a:off x="1012190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B123CA4-97B5-49D3-F09D-E068E2B163A2}"/>
                </a:ext>
              </a:extLst>
            </p:cNvPr>
            <p:cNvSpPr/>
            <p:nvPr/>
          </p:nvSpPr>
          <p:spPr>
            <a:xfrm>
              <a:off x="1060767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BE4D826-8475-6E10-90D4-BA151DACD721}"/>
                </a:ext>
              </a:extLst>
            </p:cNvPr>
            <p:cNvSpPr/>
            <p:nvPr/>
          </p:nvSpPr>
          <p:spPr>
            <a:xfrm>
              <a:off x="1109345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43D325D-DBFC-F98C-E6B6-FCA8668962BD}"/>
                </a:ext>
              </a:extLst>
            </p:cNvPr>
            <p:cNvSpPr/>
            <p:nvPr/>
          </p:nvSpPr>
          <p:spPr>
            <a:xfrm>
              <a:off x="1157922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7769ADD-0FE8-D6DA-1C97-9DA2029D2E7F}"/>
                </a:ext>
              </a:extLst>
            </p:cNvPr>
            <p:cNvSpPr/>
            <p:nvPr/>
          </p:nvSpPr>
          <p:spPr>
            <a:xfrm>
              <a:off x="1206500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389026BC-6ED0-5491-87F8-B863FFE74623}"/>
                </a:ext>
              </a:extLst>
            </p:cNvPr>
            <p:cNvSpPr/>
            <p:nvPr/>
          </p:nvSpPr>
          <p:spPr>
            <a:xfrm>
              <a:off x="-8890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B1F4F0C-7ABC-FA24-5667-7757576ECB9D}"/>
                </a:ext>
              </a:extLst>
            </p:cNvPr>
            <p:cNvSpPr/>
            <p:nvPr/>
          </p:nvSpPr>
          <p:spPr>
            <a:xfrm>
              <a:off x="39687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147B1C82-5B29-029D-0893-38A9BC3F28B1}"/>
                </a:ext>
              </a:extLst>
            </p:cNvPr>
            <p:cNvSpPr/>
            <p:nvPr/>
          </p:nvSpPr>
          <p:spPr>
            <a:xfrm>
              <a:off x="88265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8496DB5-FA3D-15E8-088B-66BC6162712D}"/>
                </a:ext>
              </a:extLst>
            </p:cNvPr>
            <p:cNvSpPr/>
            <p:nvPr/>
          </p:nvSpPr>
          <p:spPr>
            <a:xfrm>
              <a:off x="136842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935D30B-2652-0B4E-C4EB-8FEAB5C6A0C7}"/>
                </a:ext>
              </a:extLst>
            </p:cNvPr>
            <p:cNvSpPr/>
            <p:nvPr/>
          </p:nvSpPr>
          <p:spPr>
            <a:xfrm>
              <a:off x="185737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F825B0C4-61A1-1617-4AC8-A15BED52DFAC}"/>
                </a:ext>
              </a:extLst>
            </p:cNvPr>
            <p:cNvSpPr/>
            <p:nvPr/>
          </p:nvSpPr>
          <p:spPr>
            <a:xfrm>
              <a:off x="234315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3B865021-8280-1EE9-B770-2DAD5669269E}"/>
                </a:ext>
              </a:extLst>
            </p:cNvPr>
            <p:cNvSpPr/>
            <p:nvPr/>
          </p:nvSpPr>
          <p:spPr>
            <a:xfrm>
              <a:off x="283210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FD1AF10D-836D-AFC2-126D-AC7ED30E5771}"/>
                </a:ext>
              </a:extLst>
            </p:cNvPr>
            <p:cNvSpPr/>
            <p:nvPr/>
          </p:nvSpPr>
          <p:spPr>
            <a:xfrm>
              <a:off x="331787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6AE6095-1A16-4126-1C27-25D48CBC68DD}"/>
                </a:ext>
              </a:extLst>
            </p:cNvPr>
            <p:cNvSpPr/>
            <p:nvPr/>
          </p:nvSpPr>
          <p:spPr>
            <a:xfrm>
              <a:off x="380365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BE29AE0-6D2F-AF23-C013-52F45188E48B}"/>
                </a:ext>
              </a:extLst>
            </p:cNvPr>
            <p:cNvSpPr/>
            <p:nvPr/>
          </p:nvSpPr>
          <p:spPr>
            <a:xfrm>
              <a:off x="428942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832EDDC-57F9-8BCE-6002-CC0393D61345}"/>
                </a:ext>
              </a:extLst>
            </p:cNvPr>
            <p:cNvSpPr/>
            <p:nvPr/>
          </p:nvSpPr>
          <p:spPr>
            <a:xfrm>
              <a:off x="477837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D49C154F-C916-9D38-0A64-E2BF5386D71E}"/>
                </a:ext>
              </a:extLst>
            </p:cNvPr>
            <p:cNvSpPr/>
            <p:nvPr/>
          </p:nvSpPr>
          <p:spPr>
            <a:xfrm>
              <a:off x="526415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3C7BD61-BA08-E796-F3E3-95F94D2E72EC}"/>
                </a:ext>
              </a:extLst>
            </p:cNvPr>
            <p:cNvSpPr/>
            <p:nvPr/>
          </p:nvSpPr>
          <p:spPr>
            <a:xfrm>
              <a:off x="574992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2719C889-FACE-1699-7399-20AF411A70A3}"/>
                </a:ext>
              </a:extLst>
            </p:cNvPr>
            <p:cNvSpPr/>
            <p:nvPr/>
          </p:nvSpPr>
          <p:spPr>
            <a:xfrm>
              <a:off x="623570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4BDD6F3-CA8C-60D4-0E5B-9B5D340CAA73}"/>
                </a:ext>
              </a:extLst>
            </p:cNvPr>
            <p:cNvSpPr/>
            <p:nvPr/>
          </p:nvSpPr>
          <p:spPr>
            <a:xfrm>
              <a:off x="672147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25906E27-3210-F386-FC05-326F358D8685}"/>
                </a:ext>
              </a:extLst>
            </p:cNvPr>
            <p:cNvSpPr/>
            <p:nvPr/>
          </p:nvSpPr>
          <p:spPr>
            <a:xfrm>
              <a:off x="720725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06B93235-37BE-8879-3FE2-78DD54250246}"/>
                </a:ext>
              </a:extLst>
            </p:cNvPr>
            <p:cNvSpPr/>
            <p:nvPr/>
          </p:nvSpPr>
          <p:spPr>
            <a:xfrm>
              <a:off x="769302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D7C85DE-3174-FA28-FDF4-664F9EAE1397}"/>
                </a:ext>
              </a:extLst>
            </p:cNvPr>
            <p:cNvSpPr/>
            <p:nvPr/>
          </p:nvSpPr>
          <p:spPr>
            <a:xfrm>
              <a:off x="817880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0750221E-D2B7-1CA7-2004-4944AF218DB9}"/>
                </a:ext>
              </a:extLst>
            </p:cNvPr>
            <p:cNvSpPr/>
            <p:nvPr/>
          </p:nvSpPr>
          <p:spPr>
            <a:xfrm>
              <a:off x="866457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D095D565-D817-6DF5-B4B0-B46092D502C0}"/>
                </a:ext>
              </a:extLst>
            </p:cNvPr>
            <p:cNvSpPr/>
            <p:nvPr/>
          </p:nvSpPr>
          <p:spPr>
            <a:xfrm>
              <a:off x="915035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E2C71B11-8801-6164-03C2-0844211D65D3}"/>
                </a:ext>
              </a:extLst>
            </p:cNvPr>
            <p:cNvSpPr/>
            <p:nvPr/>
          </p:nvSpPr>
          <p:spPr>
            <a:xfrm>
              <a:off x="963612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38A4F82-E5ED-FA3B-5ACB-A7319D9D991A}"/>
                </a:ext>
              </a:extLst>
            </p:cNvPr>
            <p:cNvSpPr/>
            <p:nvPr/>
          </p:nvSpPr>
          <p:spPr>
            <a:xfrm>
              <a:off x="1012190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66184E06-0A2E-66F4-CC70-F42671ECAF14}"/>
                </a:ext>
              </a:extLst>
            </p:cNvPr>
            <p:cNvSpPr/>
            <p:nvPr/>
          </p:nvSpPr>
          <p:spPr>
            <a:xfrm>
              <a:off x="1060767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96D4DDE6-3BB1-B8DE-CB1E-1CD060D7880E}"/>
                </a:ext>
              </a:extLst>
            </p:cNvPr>
            <p:cNvSpPr/>
            <p:nvPr/>
          </p:nvSpPr>
          <p:spPr>
            <a:xfrm>
              <a:off x="1109345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C7747C28-56E5-6DA7-0287-F10D6409BB63}"/>
                </a:ext>
              </a:extLst>
            </p:cNvPr>
            <p:cNvSpPr/>
            <p:nvPr/>
          </p:nvSpPr>
          <p:spPr>
            <a:xfrm>
              <a:off x="1157922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4FE098DC-94EB-E05B-76A3-D370F8373C43}"/>
                </a:ext>
              </a:extLst>
            </p:cNvPr>
            <p:cNvSpPr/>
            <p:nvPr/>
          </p:nvSpPr>
          <p:spPr>
            <a:xfrm>
              <a:off x="1206500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D4039B7B-8955-71D5-3DA5-45A568D7C960}"/>
                </a:ext>
              </a:extLst>
            </p:cNvPr>
            <p:cNvSpPr/>
            <p:nvPr/>
          </p:nvSpPr>
          <p:spPr>
            <a:xfrm>
              <a:off x="-8890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CFFB55DF-9D17-DFBB-C3E7-3E2F765C3330}"/>
                </a:ext>
              </a:extLst>
            </p:cNvPr>
            <p:cNvSpPr/>
            <p:nvPr/>
          </p:nvSpPr>
          <p:spPr>
            <a:xfrm>
              <a:off x="39687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3FD42798-EDA4-1B3A-E72F-75EC286630B4}"/>
                </a:ext>
              </a:extLst>
            </p:cNvPr>
            <p:cNvSpPr/>
            <p:nvPr/>
          </p:nvSpPr>
          <p:spPr>
            <a:xfrm>
              <a:off x="88265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5E73C5A3-22EE-5E13-E606-97A6AC413221}"/>
                </a:ext>
              </a:extLst>
            </p:cNvPr>
            <p:cNvSpPr/>
            <p:nvPr/>
          </p:nvSpPr>
          <p:spPr>
            <a:xfrm>
              <a:off x="136842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35075380-7B59-C4CD-3052-4FADFBACFEB0}"/>
                </a:ext>
              </a:extLst>
            </p:cNvPr>
            <p:cNvSpPr/>
            <p:nvPr/>
          </p:nvSpPr>
          <p:spPr>
            <a:xfrm>
              <a:off x="185737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4EFFE1AD-8B65-9613-AA89-977F5ED4706B}"/>
                </a:ext>
              </a:extLst>
            </p:cNvPr>
            <p:cNvSpPr/>
            <p:nvPr/>
          </p:nvSpPr>
          <p:spPr>
            <a:xfrm>
              <a:off x="234315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77664842-371C-F99D-C71F-214781A494CB}"/>
                </a:ext>
              </a:extLst>
            </p:cNvPr>
            <p:cNvSpPr/>
            <p:nvPr/>
          </p:nvSpPr>
          <p:spPr>
            <a:xfrm>
              <a:off x="283210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CBF1D2BF-C0B0-72BA-9645-771972016580}"/>
                </a:ext>
              </a:extLst>
            </p:cNvPr>
            <p:cNvSpPr/>
            <p:nvPr/>
          </p:nvSpPr>
          <p:spPr>
            <a:xfrm>
              <a:off x="331787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3FB574E3-7555-4B10-893A-EA5F2FADACC5}"/>
                </a:ext>
              </a:extLst>
            </p:cNvPr>
            <p:cNvSpPr/>
            <p:nvPr/>
          </p:nvSpPr>
          <p:spPr>
            <a:xfrm>
              <a:off x="380365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C2039F53-33E4-1472-6BC4-4477A4EDD377}"/>
                </a:ext>
              </a:extLst>
            </p:cNvPr>
            <p:cNvSpPr/>
            <p:nvPr/>
          </p:nvSpPr>
          <p:spPr>
            <a:xfrm>
              <a:off x="428942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5C5041A8-4072-2131-11D0-8E53DA2DEF3E}"/>
                </a:ext>
              </a:extLst>
            </p:cNvPr>
            <p:cNvSpPr/>
            <p:nvPr/>
          </p:nvSpPr>
          <p:spPr>
            <a:xfrm>
              <a:off x="477837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CCD0B759-9874-7401-C2B1-1E8D8E132AC4}"/>
                </a:ext>
              </a:extLst>
            </p:cNvPr>
            <p:cNvSpPr/>
            <p:nvPr/>
          </p:nvSpPr>
          <p:spPr>
            <a:xfrm>
              <a:off x="526415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366399A3-004F-4761-C3C7-0BD931B362A0}"/>
                </a:ext>
              </a:extLst>
            </p:cNvPr>
            <p:cNvSpPr/>
            <p:nvPr/>
          </p:nvSpPr>
          <p:spPr>
            <a:xfrm>
              <a:off x="574992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F1036979-FE57-E2E2-EF0F-2460EDA737EE}"/>
                </a:ext>
              </a:extLst>
            </p:cNvPr>
            <p:cNvSpPr/>
            <p:nvPr/>
          </p:nvSpPr>
          <p:spPr>
            <a:xfrm>
              <a:off x="623570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771DA626-57ED-ADEE-4517-F3A54C79A033}"/>
                </a:ext>
              </a:extLst>
            </p:cNvPr>
            <p:cNvSpPr/>
            <p:nvPr/>
          </p:nvSpPr>
          <p:spPr>
            <a:xfrm>
              <a:off x="672147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CA72B02A-734C-20D7-4A24-65EC819AFE29}"/>
                </a:ext>
              </a:extLst>
            </p:cNvPr>
            <p:cNvSpPr/>
            <p:nvPr/>
          </p:nvSpPr>
          <p:spPr>
            <a:xfrm>
              <a:off x="720725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62DEEA1C-36C1-9404-CEEF-8A8CA5D3A5F8}"/>
                </a:ext>
              </a:extLst>
            </p:cNvPr>
            <p:cNvSpPr/>
            <p:nvPr/>
          </p:nvSpPr>
          <p:spPr>
            <a:xfrm>
              <a:off x="769302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219065E0-1424-2E89-2E06-71AA0AE969F2}"/>
                </a:ext>
              </a:extLst>
            </p:cNvPr>
            <p:cNvSpPr/>
            <p:nvPr/>
          </p:nvSpPr>
          <p:spPr>
            <a:xfrm>
              <a:off x="817880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DA1CDDED-2269-A2B4-021E-0C1D3BC361D6}"/>
                </a:ext>
              </a:extLst>
            </p:cNvPr>
            <p:cNvSpPr/>
            <p:nvPr/>
          </p:nvSpPr>
          <p:spPr>
            <a:xfrm>
              <a:off x="866457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19F5C502-BF1A-17AC-9621-CCC4102AB446}"/>
                </a:ext>
              </a:extLst>
            </p:cNvPr>
            <p:cNvSpPr/>
            <p:nvPr/>
          </p:nvSpPr>
          <p:spPr>
            <a:xfrm>
              <a:off x="915035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708CDC27-A3E5-8AC4-15E1-A5CB04F58788}"/>
                </a:ext>
              </a:extLst>
            </p:cNvPr>
            <p:cNvSpPr/>
            <p:nvPr/>
          </p:nvSpPr>
          <p:spPr>
            <a:xfrm>
              <a:off x="963612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88F34C19-CD15-1620-895F-40DD1AB5A34D}"/>
                </a:ext>
              </a:extLst>
            </p:cNvPr>
            <p:cNvSpPr/>
            <p:nvPr/>
          </p:nvSpPr>
          <p:spPr>
            <a:xfrm>
              <a:off x="1012190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CE9F18A9-0A7E-3A54-F371-FC0B31265A3C}"/>
                </a:ext>
              </a:extLst>
            </p:cNvPr>
            <p:cNvSpPr/>
            <p:nvPr/>
          </p:nvSpPr>
          <p:spPr>
            <a:xfrm>
              <a:off x="1060767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0AB1A230-B632-B761-ACE6-4E14CAB3E23E}"/>
                </a:ext>
              </a:extLst>
            </p:cNvPr>
            <p:cNvSpPr/>
            <p:nvPr/>
          </p:nvSpPr>
          <p:spPr>
            <a:xfrm>
              <a:off x="1109345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29A3878E-6D3D-3E3E-CDFF-3DFFD9E99D34}"/>
                </a:ext>
              </a:extLst>
            </p:cNvPr>
            <p:cNvSpPr/>
            <p:nvPr/>
          </p:nvSpPr>
          <p:spPr>
            <a:xfrm>
              <a:off x="1157922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D9D9AD73-FA97-A553-F6AD-4BFCC718AA43}"/>
                </a:ext>
              </a:extLst>
            </p:cNvPr>
            <p:cNvSpPr/>
            <p:nvPr/>
          </p:nvSpPr>
          <p:spPr>
            <a:xfrm>
              <a:off x="1206500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70601591-9FF1-9178-8BA8-9BC893EE2B98}"/>
                </a:ext>
              </a:extLst>
            </p:cNvPr>
            <p:cNvSpPr/>
            <p:nvPr/>
          </p:nvSpPr>
          <p:spPr>
            <a:xfrm>
              <a:off x="-8890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B297320D-7222-6FE7-AE4E-1E5D3176F2B3}"/>
                </a:ext>
              </a:extLst>
            </p:cNvPr>
            <p:cNvSpPr/>
            <p:nvPr/>
          </p:nvSpPr>
          <p:spPr>
            <a:xfrm>
              <a:off x="39687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28520666-84A2-9950-971C-A6988415D11A}"/>
                </a:ext>
              </a:extLst>
            </p:cNvPr>
            <p:cNvSpPr/>
            <p:nvPr/>
          </p:nvSpPr>
          <p:spPr>
            <a:xfrm>
              <a:off x="88265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DAC85F6-05B9-B8F4-99DD-14B1C8249DDB}"/>
                </a:ext>
              </a:extLst>
            </p:cNvPr>
            <p:cNvSpPr/>
            <p:nvPr/>
          </p:nvSpPr>
          <p:spPr>
            <a:xfrm>
              <a:off x="136842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58E50F81-39C3-2C88-C96E-BA3038902C52}"/>
                </a:ext>
              </a:extLst>
            </p:cNvPr>
            <p:cNvSpPr/>
            <p:nvPr/>
          </p:nvSpPr>
          <p:spPr>
            <a:xfrm>
              <a:off x="185737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1385A571-EFCA-A0FC-B946-2448E6E66D12}"/>
                </a:ext>
              </a:extLst>
            </p:cNvPr>
            <p:cNvSpPr/>
            <p:nvPr/>
          </p:nvSpPr>
          <p:spPr>
            <a:xfrm>
              <a:off x="234315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B74D4F8E-FA09-1A8B-8581-9A8EEB8D9563}"/>
                </a:ext>
              </a:extLst>
            </p:cNvPr>
            <p:cNvSpPr/>
            <p:nvPr/>
          </p:nvSpPr>
          <p:spPr>
            <a:xfrm>
              <a:off x="283210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EE44D4C4-19CD-D5CF-C88D-F2A96099A912}"/>
                </a:ext>
              </a:extLst>
            </p:cNvPr>
            <p:cNvSpPr/>
            <p:nvPr/>
          </p:nvSpPr>
          <p:spPr>
            <a:xfrm>
              <a:off x="331787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E63FF33A-F098-E9D6-F6AA-788645F288A6}"/>
                </a:ext>
              </a:extLst>
            </p:cNvPr>
            <p:cNvSpPr/>
            <p:nvPr/>
          </p:nvSpPr>
          <p:spPr>
            <a:xfrm>
              <a:off x="380365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5BA17ED1-0270-5E5B-DF76-1C946866C77D}"/>
                </a:ext>
              </a:extLst>
            </p:cNvPr>
            <p:cNvSpPr/>
            <p:nvPr/>
          </p:nvSpPr>
          <p:spPr>
            <a:xfrm>
              <a:off x="428942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0CD0321B-39C3-5C43-83BC-58349E999831}"/>
                </a:ext>
              </a:extLst>
            </p:cNvPr>
            <p:cNvSpPr/>
            <p:nvPr/>
          </p:nvSpPr>
          <p:spPr>
            <a:xfrm>
              <a:off x="477837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145E7BA7-3E9C-98B2-6F6D-AE286D48E730}"/>
                </a:ext>
              </a:extLst>
            </p:cNvPr>
            <p:cNvSpPr/>
            <p:nvPr/>
          </p:nvSpPr>
          <p:spPr>
            <a:xfrm>
              <a:off x="526415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88213514-D0E8-6DF7-87C2-4A1B5FE29B5E}"/>
                </a:ext>
              </a:extLst>
            </p:cNvPr>
            <p:cNvSpPr/>
            <p:nvPr/>
          </p:nvSpPr>
          <p:spPr>
            <a:xfrm>
              <a:off x="574992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4F95EC4C-AF51-7C32-79B1-6FD5BD4641FD}"/>
                </a:ext>
              </a:extLst>
            </p:cNvPr>
            <p:cNvSpPr/>
            <p:nvPr/>
          </p:nvSpPr>
          <p:spPr>
            <a:xfrm>
              <a:off x="623570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900AC7D5-BEAC-59B0-FD16-C113DD9E16E0}"/>
                </a:ext>
              </a:extLst>
            </p:cNvPr>
            <p:cNvSpPr/>
            <p:nvPr/>
          </p:nvSpPr>
          <p:spPr>
            <a:xfrm>
              <a:off x="672147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58611EC7-D83A-CE2D-1ADE-079A2B286CB7}"/>
                </a:ext>
              </a:extLst>
            </p:cNvPr>
            <p:cNvSpPr/>
            <p:nvPr/>
          </p:nvSpPr>
          <p:spPr>
            <a:xfrm>
              <a:off x="720725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65FAD715-54B5-2262-F356-016A70034116}"/>
                </a:ext>
              </a:extLst>
            </p:cNvPr>
            <p:cNvSpPr/>
            <p:nvPr/>
          </p:nvSpPr>
          <p:spPr>
            <a:xfrm>
              <a:off x="769302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19BCAD17-7529-C9F1-6B8D-115BEFA7DE1D}"/>
                </a:ext>
              </a:extLst>
            </p:cNvPr>
            <p:cNvSpPr/>
            <p:nvPr/>
          </p:nvSpPr>
          <p:spPr>
            <a:xfrm>
              <a:off x="817880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BAC0753B-8ECA-B3FC-7235-55186DF8A04A}"/>
                </a:ext>
              </a:extLst>
            </p:cNvPr>
            <p:cNvSpPr/>
            <p:nvPr/>
          </p:nvSpPr>
          <p:spPr>
            <a:xfrm>
              <a:off x="866457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1D344230-A409-BA77-5010-9DFC44D84781}"/>
                </a:ext>
              </a:extLst>
            </p:cNvPr>
            <p:cNvSpPr/>
            <p:nvPr/>
          </p:nvSpPr>
          <p:spPr>
            <a:xfrm>
              <a:off x="915035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468A5D08-DB19-EC3D-9676-121AC73AE924}"/>
                </a:ext>
              </a:extLst>
            </p:cNvPr>
            <p:cNvSpPr/>
            <p:nvPr/>
          </p:nvSpPr>
          <p:spPr>
            <a:xfrm>
              <a:off x="963612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12B724A3-3261-2E51-0251-BC4C4CB2F733}"/>
                </a:ext>
              </a:extLst>
            </p:cNvPr>
            <p:cNvSpPr/>
            <p:nvPr/>
          </p:nvSpPr>
          <p:spPr>
            <a:xfrm>
              <a:off x="1012190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74E17ECF-782A-EFBF-1208-A1A44B2C6C20}"/>
                </a:ext>
              </a:extLst>
            </p:cNvPr>
            <p:cNvSpPr/>
            <p:nvPr/>
          </p:nvSpPr>
          <p:spPr>
            <a:xfrm>
              <a:off x="1060767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2B4D7A92-7711-59C0-F736-1A58F0B78186}"/>
                </a:ext>
              </a:extLst>
            </p:cNvPr>
            <p:cNvSpPr/>
            <p:nvPr/>
          </p:nvSpPr>
          <p:spPr>
            <a:xfrm>
              <a:off x="1109345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04F004A8-8C38-9D1E-29DE-FCD20193E090}"/>
                </a:ext>
              </a:extLst>
            </p:cNvPr>
            <p:cNvSpPr/>
            <p:nvPr/>
          </p:nvSpPr>
          <p:spPr>
            <a:xfrm>
              <a:off x="1157922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931D3010-FA50-CCB0-F69A-37D7FE311836}"/>
                </a:ext>
              </a:extLst>
            </p:cNvPr>
            <p:cNvSpPr/>
            <p:nvPr/>
          </p:nvSpPr>
          <p:spPr>
            <a:xfrm>
              <a:off x="1206500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FA1917B8-2A92-AB77-5FF4-47160A7C74A3}"/>
                </a:ext>
              </a:extLst>
            </p:cNvPr>
            <p:cNvSpPr/>
            <p:nvPr/>
          </p:nvSpPr>
          <p:spPr>
            <a:xfrm>
              <a:off x="-8890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C30FED45-E5CF-AD68-37BE-0CB5A3C331FA}"/>
                </a:ext>
              </a:extLst>
            </p:cNvPr>
            <p:cNvSpPr/>
            <p:nvPr/>
          </p:nvSpPr>
          <p:spPr>
            <a:xfrm>
              <a:off x="39687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5A2E5ED1-1EE6-8CDD-7CFB-181BC6B746CE}"/>
                </a:ext>
              </a:extLst>
            </p:cNvPr>
            <p:cNvSpPr/>
            <p:nvPr/>
          </p:nvSpPr>
          <p:spPr>
            <a:xfrm>
              <a:off x="88265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DE1BF316-E5B9-2C77-7EEF-4B7422B89849}"/>
                </a:ext>
              </a:extLst>
            </p:cNvPr>
            <p:cNvSpPr/>
            <p:nvPr/>
          </p:nvSpPr>
          <p:spPr>
            <a:xfrm>
              <a:off x="136842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8669278B-6244-8DE6-E7AD-D45D1F07CBB5}"/>
                </a:ext>
              </a:extLst>
            </p:cNvPr>
            <p:cNvSpPr/>
            <p:nvPr/>
          </p:nvSpPr>
          <p:spPr>
            <a:xfrm>
              <a:off x="185737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A0DAC6C8-D65E-55DC-1967-73A25EF9CB36}"/>
                </a:ext>
              </a:extLst>
            </p:cNvPr>
            <p:cNvSpPr/>
            <p:nvPr/>
          </p:nvSpPr>
          <p:spPr>
            <a:xfrm>
              <a:off x="234315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17F0E65A-6578-F6D3-338D-AB552591520F}"/>
                </a:ext>
              </a:extLst>
            </p:cNvPr>
            <p:cNvSpPr/>
            <p:nvPr/>
          </p:nvSpPr>
          <p:spPr>
            <a:xfrm>
              <a:off x="283210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F008DFDD-37C6-DDF5-6CD7-D312AD080AED}"/>
                </a:ext>
              </a:extLst>
            </p:cNvPr>
            <p:cNvSpPr/>
            <p:nvPr/>
          </p:nvSpPr>
          <p:spPr>
            <a:xfrm>
              <a:off x="331787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F1859E6E-46D0-14CC-E030-054E6A6F4B8D}"/>
                </a:ext>
              </a:extLst>
            </p:cNvPr>
            <p:cNvSpPr/>
            <p:nvPr/>
          </p:nvSpPr>
          <p:spPr>
            <a:xfrm>
              <a:off x="380365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7DEE9AA1-FE31-3106-2513-714B28A1AB0D}"/>
                </a:ext>
              </a:extLst>
            </p:cNvPr>
            <p:cNvSpPr/>
            <p:nvPr/>
          </p:nvSpPr>
          <p:spPr>
            <a:xfrm>
              <a:off x="428942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AA1AF9DA-82D2-BAD7-D45C-866F5967ED09}"/>
                </a:ext>
              </a:extLst>
            </p:cNvPr>
            <p:cNvSpPr/>
            <p:nvPr/>
          </p:nvSpPr>
          <p:spPr>
            <a:xfrm>
              <a:off x="477837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FE08F942-AF1A-608E-1ED6-1DF6D4E34BA8}"/>
                </a:ext>
              </a:extLst>
            </p:cNvPr>
            <p:cNvSpPr/>
            <p:nvPr/>
          </p:nvSpPr>
          <p:spPr>
            <a:xfrm>
              <a:off x="526415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FF8F9B4F-F01D-AD8E-2A05-D656A41B0998}"/>
                </a:ext>
              </a:extLst>
            </p:cNvPr>
            <p:cNvSpPr/>
            <p:nvPr/>
          </p:nvSpPr>
          <p:spPr>
            <a:xfrm>
              <a:off x="574992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0C66284C-60BE-8FAA-C258-2328CDADCFA4}"/>
                </a:ext>
              </a:extLst>
            </p:cNvPr>
            <p:cNvSpPr/>
            <p:nvPr/>
          </p:nvSpPr>
          <p:spPr>
            <a:xfrm>
              <a:off x="623570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860C2E71-5200-0755-0C32-371D3AE03D99}"/>
                </a:ext>
              </a:extLst>
            </p:cNvPr>
            <p:cNvSpPr/>
            <p:nvPr/>
          </p:nvSpPr>
          <p:spPr>
            <a:xfrm>
              <a:off x="672147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984BC687-218C-49F5-4549-2DCC8A427589}"/>
                </a:ext>
              </a:extLst>
            </p:cNvPr>
            <p:cNvSpPr/>
            <p:nvPr/>
          </p:nvSpPr>
          <p:spPr>
            <a:xfrm>
              <a:off x="720725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CB251690-0EC0-BB64-BF8D-474CFC00CFEC}"/>
                </a:ext>
              </a:extLst>
            </p:cNvPr>
            <p:cNvSpPr/>
            <p:nvPr/>
          </p:nvSpPr>
          <p:spPr>
            <a:xfrm>
              <a:off x="769302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F6BA8B5C-2513-2A62-12DE-B8E27CA7A133}"/>
                </a:ext>
              </a:extLst>
            </p:cNvPr>
            <p:cNvSpPr/>
            <p:nvPr/>
          </p:nvSpPr>
          <p:spPr>
            <a:xfrm>
              <a:off x="817880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38303F7C-B242-6612-20FC-79D06661A4E0}"/>
                </a:ext>
              </a:extLst>
            </p:cNvPr>
            <p:cNvSpPr/>
            <p:nvPr/>
          </p:nvSpPr>
          <p:spPr>
            <a:xfrm>
              <a:off x="866457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097A50BF-EB2F-0356-3B12-3E037821F98C}"/>
                </a:ext>
              </a:extLst>
            </p:cNvPr>
            <p:cNvSpPr/>
            <p:nvPr/>
          </p:nvSpPr>
          <p:spPr>
            <a:xfrm>
              <a:off x="915035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74AB7D64-39EB-77C5-1BC7-483AEF3F7FD3}"/>
                </a:ext>
              </a:extLst>
            </p:cNvPr>
            <p:cNvSpPr/>
            <p:nvPr/>
          </p:nvSpPr>
          <p:spPr>
            <a:xfrm>
              <a:off x="963612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DF684A7E-2CB2-0E0D-9693-DD2F1E1B9A54}"/>
                </a:ext>
              </a:extLst>
            </p:cNvPr>
            <p:cNvSpPr/>
            <p:nvPr/>
          </p:nvSpPr>
          <p:spPr>
            <a:xfrm>
              <a:off x="1012190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7986C958-C7F1-5BEC-51CC-45CB41D65868}"/>
                </a:ext>
              </a:extLst>
            </p:cNvPr>
            <p:cNvSpPr/>
            <p:nvPr/>
          </p:nvSpPr>
          <p:spPr>
            <a:xfrm>
              <a:off x="1060767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5FADD2C2-1D9F-9B9E-08E0-AF766032ECE5}"/>
                </a:ext>
              </a:extLst>
            </p:cNvPr>
            <p:cNvSpPr/>
            <p:nvPr/>
          </p:nvSpPr>
          <p:spPr>
            <a:xfrm>
              <a:off x="1109345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C47F753A-6E51-1A2E-7B7F-857FAB482863}"/>
                </a:ext>
              </a:extLst>
            </p:cNvPr>
            <p:cNvSpPr/>
            <p:nvPr/>
          </p:nvSpPr>
          <p:spPr>
            <a:xfrm>
              <a:off x="1157922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176DD07B-436A-59B2-E0AC-8BE7705E7A7A}"/>
                </a:ext>
              </a:extLst>
            </p:cNvPr>
            <p:cNvSpPr/>
            <p:nvPr/>
          </p:nvSpPr>
          <p:spPr>
            <a:xfrm>
              <a:off x="1206500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B191F4BE-63BF-3343-5BFF-09FF26A25F95}"/>
                </a:ext>
              </a:extLst>
            </p:cNvPr>
            <p:cNvSpPr/>
            <p:nvPr/>
          </p:nvSpPr>
          <p:spPr>
            <a:xfrm>
              <a:off x="-8890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07DB9528-EA9A-3A0C-117A-92512382A4DA}"/>
                </a:ext>
              </a:extLst>
            </p:cNvPr>
            <p:cNvSpPr/>
            <p:nvPr/>
          </p:nvSpPr>
          <p:spPr>
            <a:xfrm>
              <a:off x="39687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F089967C-5147-B6D6-BBE9-283E74A0A4D1}"/>
                </a:ext>
              </a:extLst>
            </p:cNvPr>
            <p:cNvSpPr/>
            <p:nvPr/>
          </p:nvSpPr>
          <p:spPr>
            <a:xfrm>
              <a:off x="88265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7AEF5CB4-10B4-43E9-B410-E7704364167E}"/>
                </a:ext>
              </a:extLst>
            </p:cNvPr>
            <p:cNvSpPr/>
            <p:nvPr/>
          </p:nvSpPr>
          <p:spPr>
            <a:xfrm>
              <a:off x="136842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5BEF5204-A5ED-0DCE-377F-AF0F735B036F}"/>
                </a:ext>
              </a:extLst>
            </p:cNvPr>
            <p:cNvSpPr/>
            <p:nvPr/>
          </p:nvSpPr>
          <p:spPr>
            <a:xfrm>
              <a:off x="185737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C3E1CDA7-ED6C-1809-8FF1-D7A44E5127DE}"/>
                </a:ext>
              </a:extLst>
            </p:cNvPr>
            <p:cNvSpPr/>
            <p:nvPr/>
          </p:nvSpPr>
          <p:spPr>
            <a:xfrm>
              <a:off x="234315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0736A91E-4DE7-EAB0-CD2C-C17EA0008A10}"/>
                </a:ext>
              </a:extLst>
            </p:cNvPr>
            <p:cNvSpPr/>
            <p:nvPr/>
          </p:nvSpPr>
          <p:spPr>
            <a:xfrm>
              <a:off x="283210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9BF9728F-0973-D77E-AA47-3BEF214F9BDE}"/>
                </a:ext>
              </a:extLst>
            </p:cNvPr>
            <p:cNvSpPr/>
            <p:nvPr/>
          </p:nvSpPr>
          <p:spPr>
            <a:xfrm>
              <a:off x="331787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05A2FBD7-2A72-CBC6-12F5-5312987B6333}"/>
                </a:ext>
              </a:extLst>
            </p:cNvPr>
            <p:cNvSpPr/>
            <p:nvPr/>
          </p:nvSpPr>
          <p:spPr>
            <a:xfrm>
              <a:off x="380365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08CC8A24-D30F-371A-1328-0F683908EA70}"/>
                </a:ext>
              </a:extLst>
            </p:cNvPr>
            <p:cNvSpPr/>
            <p:nvPr/>
          </p:nvSpPr>
          <p:spPr>
            <a:xfrm>
              <a:off x="428942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723731D2-05F0-00D9-8EE6-7F9CD17616C2}"/>
                </a:ext>
              </a:extLst>
            </p:cNvPr>
            <p:cNvSpPr/>
            <p:nvPr/>
          </p:nvSpPr>
          <p:spPr>
            <a:xfrm>
              <a:off x="477837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E84331E1-53C9-723C-5B93-33DA4869DB56}"/>
                </a:ext>
              </a:extLst>
            </p:cNvPr>
            <p:cNvSpPr/>
            <p:nvPr/>
          </p:nvSpPr>
          <p:spPr>
            <a:xfrm>
              <a:off x="526415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6604D05E-ADDD-0B26-6AEB-658E1A750426}"/>
                </a:ext>
              </a:extLst>
            </p:cNvPr>
            <p:cNvSpPr/>
            <p:nvPr/>
          </p:nvSpPr>
          <p:spPr>
            <a:xfrm>
              <a:off x="574992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DFD6A88B-D7F2-3DB6-7A33-D7FA9F0AA9E6}"/>
                </a:ext>
              </a:extLst>
            </p:cNvPr>
            <p:cNvSpPr/>
            <p:nvPr/>
          </p:nvSpPr>
          <p:spPr>
            <a:xfrm>
              <a:off x="623570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9A6EF499-305D-C0FC-4405-EEBE8DB3FD2C}"/>
                </a:ext>
              </a:extLst>
            </p:cNvPr>
            <p:cNvSpPr/>
            <p:nvPr/>
          </p:nvSpPr>
          <p:spPr>
            <a:xfrm>
              <a:off x="672147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0BC9EAFA-A511-3214-7E43-331F6991ECB2}"/>
                </a:ext>
              </a:extLst>
            </p:cNvPr>
            <p:cNvSpPr/>
            <p:nvPr/>
          </p:nvSpPr>
          <p:spPr>
            <a:xfrm>
              <a:off x="720725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D3361BBF-2248-4595-CA32-C6E9E98957A8}"/>
                </a:ext>
              </a:extLst>
            </p:cNvPr>
            <p:cNvSpPr/>
            <p:nvPr/>
          </p:nvSpPr>
          <p:spPr>
            <a:xfrm>
              <a:off x="769302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D7C9D844-FA7B-BD62-391C-CEF3F6324196}"/>
                </a:ext>
              </a:extLst>
            </p:cNvPr>
            <p:cNvSpPr/>
            <p:nvPr/>
          </p:nvSpPr>
          <p:spPr>
            <a:xfrm>
              <a:off x="817880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D97783A2-4435-72D4-511C-E3CA23ADEB0C}"/>
                </a:ext>
              </a:extLst>
            </p:cNvPr>
            <p:cNvSpPr/>
            <p:nvPr/>
          </p:nvSpPr>
          <p:spPr>
            <a:xfrm>
              <a:off x="866457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0BF7E8E8-DD92-7883-83DC-F1C4CF2DECE4}"/>
                </a:ext>
              </a:extLst>
            </p:cNvPr>
            <p:cNvSpPr/>
            <p:nvPr/>
          </p:nvSpPr>
          <p:spPr>
            <a:xfrm>
              <a:off x="915035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8D984B33-A655-EE59-AC1A-92EB85AFBFC4}"/>
                </a:ext>
              </a:extLst>
            </p:cNvPr>
            <p:cNvSpPr/>
            <p:nvPr/>
          </p:nvSpPr>
          <p:spPr>
            <a:xfrm>
              <a:off x="963612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BA6C080D-A692-107B-CA32-E9C4C6F19918}"/>
                </a:ext>
              </a:extLst>
            </p:cNvPr>
            <p:cNvSpPr/>
            <p:nvPr/>
          </p:nvSpPr>
          <p:spPr>
            <a:xfrm>
              <a:off x="1012190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B58C67AB-3BA2-F67C-9541-1EDCA6E302FA}"/>
                </a:ext>
              </a:extLst>
            </p:cNvPr>
            <p:cNvSpPr/>
            <p:nvPr/>
          </p:nvSpPr>
          <p:spPr>
            <a:xfrm>
              <a:off x="1060767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7C450742-FE83-C6B5-A1F6-FAFC5926B640}"/>
                </a:ext>
              </a:extLst>
            </p:cNvPr>
            <p:cNvSpPr/>
            <p:nvPr/>
          </p:nvSpPr>
          <p:spPr>
            <a:xfrm>
              <a:off x="1109345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84093C84-1950-8A45-2B64-7B01F55EB5A7}"/>
                </a:ext>
              </a:extLst>
            </p:cNvPr>
            <p:cNvSpPr/>
            <p:nvPr/>
          </p:nvSpPr>
          <p:spPr>
            <a:xfrm>
              <a:off x="1157922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1E8CBB04-D43E-8B19-1783-D00F3A192A20}"/>
                </a:ext>
              </a:extLst>
            </p:cNvPr>
            <p:cNvSpPr/>
            <p:nvPr/>
          </p:nvSpPr>
          <p:spPr>
            <a:xfrm>
              <a:off x="1206500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29FED166-3175-9846-3766-8BAF59D7184D}"/>
                </a:ext>
              </a:extLst>
            </p:cNvPr>
            <p:cNvSpPr/>
            <p:nvPr/>
          </p:nvSpPr>
          <p:spPr>
            <a:xfrm>
              <a:off x="-8890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188CADD5-9FE2-5026-320B-9C4783D89176}"/>
                </a:ext>
              </a:extLst>
            </p:cNvPr>
            <p:cNvSpPr/>
            <p:nvPr/>
          </p:nvSpPr>
          <p:spPr>
            <a:xfrm>
              <a:off x="39687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35533F17-23ED-03FA-9544-60543AA6DE6B}"/>
                </a:ext>
              </a:extLst>
            </p:cNvPr>
            <p:cNvSpPr/>
            <p:nvPr/>
          </p:nvSpPr>
          <p:spPr>
            <a:xfrm>
              <a:off x="88265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EA5FB002-977F-B07F-F73A-DACD5390C4B0}"/>
                </a:ext>
              </a:extLst>
            </p:cNvPr>
            <p:cNvSpPr/>
            <p:nvPr/>
          </p:nvSpPr>
          <p:spPr>
            <a:xfrm>
              <a:off x="136842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333E98C9-54AA-E1D5-1B6E-801F495BCD14}"/>
                </a:ext>
              </a:extLst>
            </p:cNvPr>
            <p:cNvSpPr/>
            <p:nvPr/>
          </p:nvSpPr>
          <p:spPr>
            <a:xfrm>
              <a:off x="185737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C9C13E6D-95C9-A414-D5F0-6A44CBEBBED2}"/>
                </a:ext>
              </a:extLst>
            </p:cNvPr>
            <p:cNvSpPr/>
            <p:nvPr/>
          </p:nvSpPr>
          <p:spPr>
            <a:xfrm>
              <a:off x="234315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AB4B077E-5082-C489-81D3-7D8D02E88145}"/>
                </a:ext>
              </a:extLst>
            </p:cNvPr>
            <p:cNvSpPr/>
            <p:nvPr/>
          </p:nvSpPr>
          <p:spPr>
            <a:xfrm>
              <a:off x="283210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3DF6D08D-9C30-2886-5585-DBB68C6B0400}"/>
                </a:ext>
              </a:extLst>
            </p:cNvPr>
            <p:cNvSpPr/>
            <p:nvPr/>
          </p:nvSpPr>
          <p:spPr>
            <a:xfrm>
              <a:off x="331787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48803486-D088-A3DA-119F-6FE3C185F263}"/>
                </a:ext>
              </a:extLst>
            </p:cNvPr>
            <p:cNvSpPr/>
            <p:nvPr/>
          </p:nvSpPr>
          <p:spPr>
            <a:xfrm>
              <a:off x="380365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D1B53534-57AD-EF80-9560-6FA51DA04446}"/>
                </a:ext>
              </a:extLst>
            </p:cNvPr>
            <p:cNvSpPr/>
            <p:nvPr/>
          </p:nvSpPr>
          <p:spPr>
            <a:xfrm>
              <a:off x="428942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8E418888-23EA-03A5-6EE1-4DD7F0F579BC}"/>
                </a:ext>
              </a:extLst>
            </p:cNvPr>
            <p:cNvSpPr/>
            <p:nvPr/>
          </p:nvSpPr>
          <p:spPr>
            <a:xfrm>
              <a:off x="477837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B17D21B9-7C73-CEC5-B217-D99EE2095EE5}"/>
                </a:ext>
              </a:extLst>
            </p:cNvPr>
            <p:cNvSpPr/>
            <p:nvPr/>
          </p:nvSpPr>
          <p:spPr>
            <a:xfrm>
              <a:off x="526415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B5B08F66-AF9A-093E-25EE-BEEB78F84861}"/>
                </a:ext>
              </a:extLst>
            </p:cNvPr>
            <p:cNvSpPr/>
            <p:nvPr/>
          </p:nvSpPr>
          <p:spPr>
            <a:xfrm>
              <a:off x="574992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B5CC7AB7-AAD8-6032-5944-D99B5720D24B}"/>
                </a:ext>
              </a:extLst>
            </p:cNvPr>
            <p:cNvSpPr/>
            <p:nvPr/>
          </p:nvSpPr>
          <p:spPr>
            <a:xfrm>
              <a:off x="623570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6B445E43-5D8B-B3F9-4C3D-92503520A32B}"/>
                </a:ext>
              </a:extLst>
            </p:cNvPr>
            <p:cNvSpPr/>
            <p:nvPr/>
          </p:nvSpPr>
          <p:spPr>
            <a:xfrm>
              <a:off x="672147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3" name="Oval 172">
              <a:extLst>
                <a:ext uri="{FF2B5EF4-FFF2-40B4-BE49-F238E27FC236}">
                  <a16:creationId xmlns:a16="http://schemas.microsoft.com/office/drawing/2014/main" id="{C2237FDA-341C-CDB2-46DF-B6911C2DBB14}"/>
                </a:ext>
              </a:extLst>
            </p:cNvPr>
            <p:cNvSpPr/>
            <p:nvPr/>
          </p:nvSpPr>
          <p:spPr>
            <a:xfrm>
              <a:off x="720725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5861630F-0B76-0EDF-4033-8DA7B7F6E3C5}"/>
                </a:ext>
              </a:extLst>
            </p:cNvPr>
            <p:cNvSpPr/>
            <p:nvPr/>
          </p:nvSpPr>
          <p:spPr>
            <a:xfrm>
              <a:off x="769302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A9C512DC-D38F-5C52-9D3C-D3C72C794EF1}"/>
                </a:ext>
              </a:extLst>
            </p:cNvPr>
            <p:cNvSpPr/>
            <p:nvPr/>
          </p:nvSpPr>
          <p:spPr>
            <a:xfrm>
              <a:off x="817880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DAADD6E9-D51C-DFCD-CE3F-F300C5019A78}"/>
                </a:ext>
              </a:extLst>
            </p:cNvPr>
            <p:cNvSpPr/>
            <p:nvPr/>
          </p:nvSpPr>
          <p:spPr>
            <a:xfrm>
              <a:off x="866457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7" name="Oval 176">
              <a:extLst>
                <a:ext uri="{FF2B5EF4-FFF2-40B4-BE49-F238E27FC236}">
                  <a16:creationId xmlns:a16="http://schemas.microsoft.com/office/drawing/2014/main" id="{54BADFF9-07C5-0885-1983-5CC2DF7D98F5}"/>
                </a:ext>
              </a:extLst>
            </p:cNvPr>
            <p:cNvSpPr/>
            <p:nvPr/>
          </p:nvSpPr>
          <p:spPr>
            <a:xfrm>
              <a:off x="915035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BF2D5F37-B0F6-CA7D-1736-9401C6DD59CC}"/>
                </a:ext>
              </a:extLst>
            </p:cNvPr>
            <p:cNvSpPr/>
            <p:nvPr/>
          </p:nvSpPr>
          <p:spPr>
            <a:xfrm>
              <a:off x="963612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F7E42AA5-B79B-39C8-FCF7-0DC50ACDEE49}"/>
                </a:ext>
              </a:extLst>
            </p:cNvPr>
            <p:cNvSpPr/>
            <p:nvPr/>
          </p:nvSpPr>
          <p:spPr>
            <a:xfrm>
              <a:off x="1012190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CA095318-B74D-315A-1C8E-3E889DFFF72E}"/>
                </a:ext>
              </a:extLst>
            </p:cNvPr>
            <p:cNvSpPr/>
            <p:nvPr/>
          </p:nvSpPr>
          <p:spPr>
            <a:xfrm>
              <a:off x="1060767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9B581FC9-0C61-ABF6-3987-4180DC169B52}"/>
                </a:ext>
              </a:extLst>
            </p:cNvPr>
            <p:cNvSpPr/>
            <p:nvPr/>
          </p:nvSpPr>
          <p:spPr>
            <a:xfrm>
              <a:off x="1109345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9D74196C-94C4-CEAA-C663-F58BE9445C65}"/>
                </a:ext>
              </a:extLst>
            </p:cNvPr>
            <p:cNvSpPr/>
            <p:nvPr/>
          </p:nvSpPr>
          <p:spPr>
            <a:xfrm>
              <a:off x="1157922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292FD51A-69B1-8BFE-685E-93A3231D3AD9}"/>
                </a:ext>
              </a:extLst>
            </p:cNvPr>
            <p:cNvSpPr/>
            <p:nvPr/>
          </p:nvSpPr>
          <p:spPr>
            <a:xfrm>
              <a:off x="1206500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4" name="Oval 183">
              <a:extLst>
                <a:ext uri="{FF2B5EF4-FFF2-40B4-BE49-F238E27FC236}">
                  <a16:creationId xmlns:a16="http://schemas.microsoft.com/office/drawing/2014/main" id="{67CE104A-53BC-4858-4D2B-F6BA92C95B32}"/>
                </a:ext>
              </a:extLst>
            </p:cNvPr>
            <p:cNvSpPr/>
            <p:nvPr/>
          </p:nvSpPr>
          <p:spPr>
            <a:xfrm>
              <a:off x="-8890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757FB038-77B9-BEB3-DF39-49E141AC8659}"/>
                </a:ext>
              </a:extLst>
            </p:cNvPr>
            <p:cNvSpPr/>
            <p:nvPr/>
          </p:nvSpPr>
          <p:spPr>
            <a:xfrm>
              <a:off x="39687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BCA1B86D-03B9-7298-F24D-EFD70579DA3F}"/>
                </a:ext>
              </a:extLst>
            </p:cNvPr>
            <p:cNvSpPr/>
            <p:nvPr/>
          </p:nvSpPr>
          <p:spPr>
            <a:xfrm>
              <a:off x="88265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43493706-0615-B30E-8AB7-35C03A88C2C3}"/>
                </a:ext>
              </a:extLst>
            </p:cNvPr>
            <p:cNvSpPr/>
            <p:nvPr/>
          </p:nvSpPr>
          <p:spPr>
            <a:xfrm>
              <a:off x="136842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8" name="Oval 187">
              <a:extLst>
                <a:ext uri="{FF2B5EF4-FFF2-40B4-BE49-F238E27FC236}">
                  <a16:creationId xmlns:a16="http://schemas.microsoft.com/office/drawing/2014/main" id="{E8B8DD11-430F-4BB7-BB7C-E9C746803C27}"/>
                </a:ext>
              </a:extLst>
            </p:cNvPr>
            <p:cNvSpPr/>
            <p:nvPr/>
          </p:nvSpPr>
          <p:spPr>
            <a:xfrm>
              <a:off x="185737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B1CDAEAD-09D3-0CC5-695B-38CD93685196}"/>
                </a:ext>
              </a:extLst>
            </p:cNvPr>
            <p:cNvSpPr/>
            <p:nvPr/>
          </p:nvSpPr>
          <p:spPr>
            <a:xfrm>
              <a:off x="234315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510BA343-9868-1CAA-3D24-6AFB2604E56E}"/>
                </a:ext>
              </a:extLst>
            </p:cNvPr>
            <p:cNvSpPr/>
            <p:nvPr/>
          </p:nvSpPr>
          <p:spPr>
            <a:xfrm>
              <a:off x="283210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1" name="Oval 190">
              <a:extLst>
                <a:ext uri="{FF2B5EF4-FFF2-40B4-BE49-F238E27FC236}">
                  <a16:creationId xmlns:a16="http://schemas.microsoft.com/office/drawing/2014/main" id="{E6864B9D-A591-71E6-F720-BF493A9CBE3F}"/>
                </a:ext>
              </a:extLst>
            </p:cNvPr>
            <p:cNvSpPr/>
            <p:nvPr/>
          </p:nvSpPr>
          <p:spPr>
            <a:xfrm>
              <a:off x="331787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2" name="Oval 191">
              <a:extLst>
                <a:ext uri="{FF2B5EF4-FFF2-40B4-BE49-F238E27FC236}">
                  <a16:creationId xmlns:a16="http://schemas.microsoft.com/office/drawing/2014/main" id="{EDEEFEA9-EC35-256F-7AB1-1F691F49A966}"/>
                </a:ext>
              </a:extLst>
            </p:cNvPr>
            <p:cNvSpPr/>
            <p:nvPr/>
          </p:nvSpPr>
          <p:spPr>
            <a:xfrm>
              <a:off x="380365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3" name="Oval 192">
              <a:extLst>
                <a:ext uri="{FF2B5EF4-FFF2-40B4-BE49-F238E27FC236}">
                  <a16:creationId xmlns:a16="http://schemas.microsoft.com/office/drawing/2014/main" id="{9B2D8A3A-3545-2B5E-E582-AB708A84AC66}"/>
                </a:ext>
              </a:extLst>
            </p:cNvPr>
            <p:cNvSpPr/>
            <p:nvPr/>
          </p:nvSpPr>
          <p:spPr>
            <a:xfrm>
              <a:off x="428942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4" name="Oval 193">
              <a:extLst>
                <a:ext uri="{FF2B5EF4-FFF2-40B4-BE49-F238E27FC236}">
                  <a16:creationId xmlns:a16="http://schemas.microsoft.com/office/drawing/2014/main" id="{EB13AFEE-6593-7F44-78FB-E6DFB2616D11}"/>
                </a:ext>
              </a:extLst>
            </p:cNvPr>
            <p:cNvSpPr/>
            <p:nvPr/>
          </p:nvSpPr>
          <p:spPr>
            <a:xfrm>
              <a:off x="477837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5" name="Oval 194">
              <a:extLst>
                <a:ext uri="{FF2B5EF4-FFF2-40B4-BE49-F238E27FC236}">
                  <a16:creationId xmlns:a16="http://schemas.microsoft.com/office/drawing/2014/main" id="{FA8AB244-37B4-5565-AE2B-D9D6EBF44997}"/>
                </a:ext>
              </a:extLst>
            </p:cNvPr>
            <p:cNvSpPr/>
            <p:nvPr/>
          </p:nvSpPr>
          <p:spPr>
            <a:xfrm>
              <a:off x="526415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8299B64F-B1BA-150D-1B7B-90FFC4229724}"/>
                </a:ext>
              </a:extLst>
            </p:cNvPr>
            <p:cNvSpPr/>
            <p:nvPr/>
          </p:nvSpPr>
          <p:spPr>
            <a:xfrm>
              <a:off x="574992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7" name="Oval 196">
              <a:extLst>
                <a:ext uri="{FF2B5EF4-FFF2-40B4-BE49-F238E27FC236}">
                  <a16:creationId xmlns:a16="http://schemas.microsoft.com/office/drawing/2014/main" id="{A2CD61A9-FCDF-2CD6-E863-B1FFF158ACF1}"/>
                </a:ext>
              </a:extLst>
            </p:cNvPr>
            <p:cNvSpPr/>
            <p:nvPr/>
          </p:nvSpPr>
          <p:spPr>
            <a:xfrm>
              <a:off x="623570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94B55758-BD66-DF32-3A08-AC13FBF7C03C}"/>
                </a:ext>
              </a:extLst>
            </p:cNvPr>
            <p:cNvSpPr/>
            <p:nvPr/>
          </p:nvSpPr>
          <p:spPr>
            <a:xfrm>
              <a:off x="672147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6B0F2BE4-D7D0-C3B9-70EF-47D5B57BBCE0}"/>
                </a:ext>
              </a:extLst>
            </p:cNvPr>
            <p:cNvSpPr/>
            <p:nvPr/>
          </p:nvSpPr>
          <p:spPr>
            <a:xfrm>
              <a:off x="720725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F84D0E29-C12A-0F90-CCE3-C611CED9DE39}"/>
                </a:ext>
              </a:extLst>
            </p:cNvPr>
            <p:cNvSpPr/>
            <p:nvPr/>
          </p:nvSpPr>
          <p:spPr>
            <a:xfrm>
              <a:off x="769302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45457AB6-21A4-B240-ABAC-F1E2EE093196}"/>
                </a:ext>
              </a:extLst>
            </p:cNvPr>
            <p:cNvSpPr/>
            <p:nvPr/>
          </p:nvSpPr>
          <p:spPr>
            <a:xfrm>
              <a:off x="817880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2" name="Oval 201">
              <a:extLst>
                <a:ext uri="{FF2B5EF4-FFF2-40B4-BE49-F238E27FC236}">
                  <a16:creationId xmlns:a16="http://schemas.microsoft.com/office/drawing/2014/main" id="{38B46D0F-A3E9-5329-F917-81F28A073CE4}"/>
                </a:ext>
              </a:extLst>
            </p:cNvPr>
            <p:cNvSpPr/>
            <p:nvPr/>
          </p:nvSpPr>
          <p:spPr>
            <a:xfrm>
              <a:off x="866457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B370E5BF-78A1-5869-8C3D-29E56D2241CB}"/>
                </a:ext>
              </a:extLst>
            </p:cNvPr>
            <p:cNvSpPr/>
            <p:nvPr/>
          </p:nvSpPr>
          <p:spPr>
            <a:xfrm>
              <a:off x="915035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6562DE78-E527-F713-EA67-2EEBBA40E98B}"/>
                </a:ext>
              </a:extLst>
            </p:cNvPr>
            <p:cNvSpPr/>
            <p:nvPr/>
          </p:nvSpPr>
          <p:spPr>
            <a:xfrm>
              <a:off x="963612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939EF9D6-BE67-8161-88D6-3DE33F96A00C}"/>
                </a:ext>
              </a:extLst>
            </p:cNvPr>
            <p:cNvSpPr/>
            <p:nvPr/>
          </p:nvSpPr>
          <p:spPr>
            <a:xfrm>
              <a:off x="1012190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9AD8A923-75C1-6A93-CD15-AAB9A1B5EA20}"/>
                </a:ext>
              </a:extLst>
            </p:cNvPr>
            <p:cNvSpPr/>
            <p:nvPr/>
          </p:nvSpPr>
          <p:spPr>
            <a:xfrm>
              <a:off x="1060767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2EC1FB6A-7907-3BE5-C809-8FF0F3D4DD1E}"/>
                </a:ext>
              </a:extLst>
            </p:cNvPr>
            <p:cNvSpPr/>
            <p:nvPr/>
          </p:nvSpPr>
          <p:spPr>
            <a:xfrm>
              <a:off x="1109345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C28D83CD-FA5F-FBB9-1B9B-66BC0A0AAD7B}"/>
                </a:ext>
              </a:extLst>
            </p:cNvPr>
            <p:cNvSpPr/>
            <p:nvPr/>
          </p:nvSpPr>
          <p:spPr>
            <a:xfrm>
              <a:off x="1157922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94BC5D35-91B0-3792-EDDD-189A24F218E7}"/>
                </a:ext>
              </a:extLst>
            </p:cNvPr>
            <p:cNvSpPr/>
            <p:nvPr/>
          </p:nvSpPr>
          <p:spPr>
            <a:xfrm>
              <a:off x="1206500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DC86E6DF-32D2-E446-C13D-D93520141FC1}"/>
                </a:ext>
              </a:extLst>
            </p:cNvPr>
            <p:cNvSpPr/>
            <p:nvPr/>
          </p:nvSpPr>
          <p:spPr>
            <a:xfrm>
              <a:off x="-8890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94253F4E-199F-0E11-0D90-C4573145BD7F}"/>
                </a:ext>
              </a:extLst>
            </p:cNvPr>
            <p:cNvSpPr/>
            <p:nvPr/>
          </p:nvSpPr>
          <p:spPr>
            <a:xfrm>
              <a:off x="39687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8C763156-0275-E374-F475-608E56F82D96}"/>
                </a:ext>
              </a:extLst>
            </p:cNvPr>
            <p:cNvSpPr/>
            <p:nvPr/>
          </p:nvSpPr>
          <p:spPr>
            <a:xfrm>
              <a:off x="88265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89D62354-C563-FDA9-5343-F30A319A344D}"/>
                </a:ext>
              </a:extLst>
            </p:cNvPr>
            <p:cNvSpPr/>
            <p:nvPr/>
          </p:nvSpPr>
          <p:spPr>
            <a:xfrm>
              <a:off x="136842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3F87D8F4-D803-38DF-DCCD-B5664903E348}"/>
                </a:ext>
              </a:extLst>
            </p:cNvPr>
            <p:cNvSpPr/>
            <p:nvPr/>
          </p:nvSpPr>
          <p:spPr>
            <a:xfrm>
              <a:off x="185737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5" name="Oval 214">
              <a:extLst>
                <a:ext uri="{FF2B5EF4-FFF2-40B4-BE49-F238E27FC236}">
                  <a16:creationId xmlns:a16="http://schemas.microsoft.com/office/drawing/2014/main" id="{695684F9-9E16-5714-0401-129029625DE9}"/>
                </a:ext>
              </a:extLst>
            </p:cNvPr>
            <p:cNvSpPr/>
            <p:nvPr/>
          </p:nvSpPr>
          <p:spPr>
            <a:xfrm>
              <a:off x="234315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F50D018F-2494-C5BE-3F5F-5D19FA0F2601}"/>
                </a:ext>
              </a:extLst>
            </p:cNvPr>
            <p:cNvSpPr/>
            <p:nvPr/>
          </p:nvSpPr>
          <p:spPr>
            <a:xfrm>
              <a:off x="283210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id="{669215E1-7755-9EE4-FAB1-753D2196432C}"/>
                </a:ext>
              </a:extLst>
            </p:cNvPr>
            <p:cNvSpPr/>
            <p:nvPr/>
          </p:nvSpPr>
          <p:spPr>
            <a:xfrm>
              <a:off x="331787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8" name="Oval 217">
              <a:extLst>
                <a:ext uri="{FF2B5EF4-FFF2-40B4-BE49-F238E27FC236}">
                  <a16:creationId xmlns:a16="http://schemas.microsoft.com/office/drawing/2014/main" id="{024B9144-690B-17D8-C536-E9D6DF744306}"/>
                </a:ext>
              </a:extLst>
            </p:cNvPr>
            <p:cNvSpPr/>
            <p:nvPr/>
          </p:nvSpPr>
          <p:spPr>
            <a:xfrm>
              <a:off x="380365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4E090157-3043-1FA2-28B6-E33EB56B5231}"/>
                </a:ext>
              </a:extLst>
            </p:cNvPr>
            <p:cNvSpPr/>
            <p:nvPr/>
          </p:nvSpPr>
          <p:spPr>
            <a:xfrm>
              <a:off x="428942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57AC4B9C-3559-2509-16B0-FC3C5513467A}"/>
                </a:ext>
              </a:extLst>
            </p:cNvPr>
            <p:cNvSpPr/>
            <p:nvPr/>
          </p:nvSpPr>
          <p:spPr>
            <a:xfrm>
              <a:off x="477837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D865FA40-E93F-DC12-DD63-1BF23EDA87BA}"/>
                </a:ext>
              </a:extLst>
            </p:cNvPr>
            <p:cNvSpPr/>
            <p:nvPr/>
          </p:nvSpPr>
          <p:spPr>
            <a:xfrm>
              <a:off x="526415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7CA46180-9C64-02E5-5AF1-F5F0E5337EA9}"/>
                </a:ext>
              </a:extLst>
            </p:cNvPr>
            <p:cNvSpPr/>
            <p:nvPr/>
          </p:nvSpPr>
          <p:spPr>
            <a:xfrm>
              <a:off x="574992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BE07A252-3473-4D69-A411-EA60A7E9807D}"/>
                </a:ext>
              </a:extLst>
            </p:cNvPr>
            <p:cNvSpPr/>
            <p:nvPr/>
          </p:nvSpPr>
          <p:spPr>
            <a:xfrm>
              <a:off x="623570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C2ED5ADE-74C3-257B-E9E1-3F23CA54E305}"/>
                </a:ext>
              </a:extLst>
            </p:cNvPr>
            <p:cNvSpPr/>
            <p:nvPr/>
          </p:nvSpPr>
          <p:spPr>
            <a:xfrm>
              <a:off x="672147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7545B264-1836-3086-3235-20939122AAAB}"/>
                </a:ext>
              </a:extLst>
            </p:cNvPr>
            <p:cNvSpPr/>
            <p:nvPr/>
          </p:nvSpPr>
          <p:spPr>
            <a:xfrm>
              <a:off x="720725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6" name="Oval 225">
              <a:extLst>
                <a:ext uri="{FF2B5EF4-FFF2-40B4-BE49-F238E27FC236}">
                  <a16:creationId xmlns:a16="http://schemas.microsoft.com/office/drawing/2014/main" id="{02B1027F-2077-7D2A-12CE-9CEF6FFEF408}"/>
                </a:ext>
              </a:extLst>
            </p:cNvPr>
            <p:cNvSpPr/>
            <p:nvPr/>
          </p:nvSpPr>
          <p:spPr>
            <a:xfrm>
              <a:off x="769302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7" name="Oval 226">
              <a:extLst>
                <a:ext uri="{FF2B5EF4-FFF2-40B4-BE49-F238E27FC236}">
                  <a16:creationId xmlns:a16="http://schemas.microsoft.com/office/drawing/2014/main" id="{2FC4A12C-7C08-402B-C3E3-46E8BD4CD3BA}"/>
                </a:ext>
              </a:extLst>
            </p:cNvPr>
            <p:cNvSpPr/>
            <p:nvPr/>
          </p:nvSpPr>
          <p:spPr>
            <a:xfrm>
              <a:off x="817880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8" name="Oval 227">
              <a:extLst>
                <a:ext uri="{FF2B5EF4-FFF2-40B4-BE49-F238E27FC236}">
                  <a16:creationId xmlns:a16="http://schemas.microsoft.com/office/drawing/2014/main" id="{D2BEEE52-107F-B86E-4C85-B7E4DD6ADB01}"/>
                </a:ext>
              </a:extLst>
            </p:cNvPr>
            <p:cNvSpPr/>
            <p:nvPr/>
          </p:nvSpPr>
          <p:spPr>
            <a:xfrm>
              <a:off x="866457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957E1E9C-42CD-7155-096E-995BBF69EB7C}"/>
                </a:ext>
              </a:extLst>
            </p:cNvPr>
            <p:cNvSpPr/>
            <p:nvPr/>
          </p:nvSpPr>
          <p:spPr>
            <a:xfrm>
              <a:off x="915035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FEDDC63B-1EB0-2AFC-F211-71B2067BCA70}"/>
                </a:ext>
              </a:extLst>
            </p:cNvPr>
            <p:cNvSpPr/>
            <p:nvPr/>
          </p:nvSpPr>
          <p:spPr>
            <a:xfrm>
              <a:off x="963612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1" name="Oval 230">
              <a:extLst>
                <a:ext uri="{FF2B5EF4-FFF2-40B4-BE49-F238E27FC236}">
                  <a16:creationId xmlns:a16="http://schemas.microsoft.com/office/drawing/2014/main" id="{8F184E55-891A-1EDB-8A59-9510C4C43177}"/>
                </a:ext>
              </a:extLst>
            </p:cNvPr>
            <p:cNvSpPr/>
            <p:nvPr/>
          </p:nvSpPr>
          <p:spPr>
            <a:xfrm>
              <a:off x="1012190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539505C2-6D7B-7550-38BE-BB3A5264C3DE}"/>
                </a:ext>
              </a:extLst>
            </p:cNvPr>
            <p:cNvSpPr/>
            <p:nvPr/>
          </p:nvSpPr>
          <p:spPr>
            <a:xfrm>
              <a:off x="1060767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3" name="Oval 232">
              <a:extLst>
                <a:ext uri="{FF2B5EF4-FFF2-40B4-BE49-F238E27FC236}">
                  <a16:creationId xmlns:a16="http://schemas.microsoft.com/office/drawing/2014/main" id="{02D07E99-6229-BE39-16F4-DF298B953F39}"/>
                </a:ext>
              </a:extLst>
            </p:cNvPr>
            <p:cNvSpPr/>
            <p:nvPr/>
          </p:nvSpPr>
          <p:spPr>
            <a:xfrm>
              <a:off x="1109345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4" name="Oval 233">
              <a:extLst>
                <a:ext uri="{FF2B5EF4-FFF2-40B4-BE49-F238E27FC236}">
                  <a16:creationId xmlns:a16="http://schemas.microsoft.com/office/drawing/2014/main" id="{C16694DA-D8A3-3AB3-3A6E-9FB9ADCFF8AB}"/>
                </a:ext>
              </a:extLst>
            </p:cNvPr>
            <p:cNvSpPr/>
            <p:nvPr/>
          </p:nvSpPr>
          <p:spPr>
            <a:xfrm>
              <a:off x="1157922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5" name="Oval 234">
              <a:extLst>
                <a:ext uri="{FF2B5EF4-FFF2-40B4-BE49-F238E27FC236}">
                  <a16:creationId xmlns:a16="http://schemas.microsoft.com/office/drawing/2014/main" id="{FDD0F6A0-BA8B-29B2-312D-A9D9D5145AC1}"/>
                </a:ext>
              </a:extLst>
            </p:cNvPr>
            <p:cNvSpPr/>
            <p:nvPr/>
          </p:nvSpPr>
          <p:spPr>
            <a:xfrm>
              <a:off x="1206500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5CD8EC83-4EDB-18F8-6B47-0568F96C1D41}"/>
                </a:ext>
              </a:extLst>
            </p:cNvPr>
            <p:cNvSpPr/>
            <p:nvPr/>
          </p:nvSpPr>
          <p:spPr>
            <a:xfrm>
              <a:off x="-8890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7" name="Oval 236">
              <a:extLst>
                <a:ext uri="{FF2B5EF4-FFF2-40B4-BE49-F238E27FC236}">
                  <a16:creationId xmlns:a16="http://schemas.microsoft.com/office/drawing/2014/main" id="{5872B33F-798F-0A6D-4AEF-EB51D54FA5D5}"/>
                </a:ext>
              </a:extLst>
            </p:cNvPr>
            <p:cNvSpPr/>
            <p:nvPr/>
          </p:nvSpPr>
          <p:spPr>
            <a:xfrm>
              <a:off x="39687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8" name="Oval 237">
              <a:extLst>
                <a:ext uri="{FF2B5EF4-FFF2-40B4-BE49-F238E27FC236}">
                  <a16:creationId xmlns:a16="http://schemas.microsoft.com/office/drawing/2014/main" id="{2EB2A450-B85A-4AA3-C180-32D76041B702}"/>
                </a:ext>
              </a:extLst>
            </p:cNvPr>
            <p:cNvSpPr/>
            <p:nvPr/>
          </p:nvSpPr>
          <p:spPr>
            <a:xfrm>
              <a:off x="88265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9" name="Oval 238">
              <a:extLst>
                <a:ext uri="{FF2B5EF4-FFF2-40B4-BE49-F238E27FC236}">
                  <a16:creationId xmlns:a16="http://schemas.microsoft.com/office/drawing/2014/main" id="{DC033119-6C73-0CF8-F31A-E1C9CA3311CC}"/>
                </a:ext>
              </a:extLst>
            </p:cNvPr>
            <p:cNvSpPr/>
            <p:nvPr/>
          </p:nvSpPr>
          <p:spPr>
            <a:xfrm>
              <a:off x="136842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0" name="Oval 239">
              <a:extLst>
                <a:ext uri="{FF2B5EF4-FFF2-40B4-BE49-F238E27FC236}">
                  <a16:creationId xmlns:a16="http://schemas.microsoft.com/office/drawing/2014/main" id="{B270E3D1-B3EE-3EB9-9A60-37DE7B09BF73}"/>
                </a:ext>
              </a:extLst>
            </p:cNvPr>
            <p:cNvSpPr/>
            <p:nvPr/>
          </p:nvSpPr>
          <p:spPr>
            <a:xfrm>
              <a:off x="185737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1" name="Oval 240">
              <a:extLst>
                <a:ext uri="{FF2B5EF4-FFF2-40B4-BE49-F238E27FC236}">
                  <a16:creationId xmlns:a16="http://schemas.microsoft.com/office/drawing/2014/main" id="{CB1934E6-B4DC-FD48-347F-FCCFF01DABF4}"/>
                </a:ext>
              </a:extLst>
            </p:cNvPr>
            <p:cNvSpPr/>
            <p:nvPr/>
          </p:nvSpPr>
          <p:spPr>
            <a:xfrm>
              <a:off x="234315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2" name="Oval 241">
              <a:extLst>
                <a:ext uri="{FF2B5EF4-FFF2-40B4-BE49-F238E27FC236}">
                  <a16:creationId xmlns:a16="http://schemas.microsoft.com/office/drawing/2014/main" id="{93ACAFBE-4104-052C-9D6C-58806A2E4BF3}"/>
                </a:ext>
              </a:extLst>
            </p:cNvPr>
            <p:cNvSpPr/>
            <p:nvPr/>
          </p:nvSpPr>
          <p:spPr>
            <a:xfrm>
              <a:off x="283210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3" name="Oval 242">
              <a:extLst>
                <a:ext uri="{FF2B5EF4-FFF2-40B4-BE49-F238E27FC236}">
                  <a16:creationId xmlns:a16="http://schemas.microsoft.com/office/drawing/2014/main" id="{85541D13-C7DD-90BF-AC90-1B246CB0A3C3}"/>
                </a:ext>
              </a:extLst>
            </p:cNvPr>
            <p:cNvSpPr/>
            <p:nvPr/>
          </p:nvSpPr>
          <p:spPr>
            <a:xfrm>
              <a:off x="331787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4" name="Oval 243">
              <a:extLst>
                <a:ext uri="{FF2B5EF4-FFF2-40B4-BE49-F238E27FC236}">
                  <a16:creationId xmlns:a16="http://schemas.microsoft.com/office/drawing/2014/main" id="{8FC68370-DEBD-01B3-98CA-584359BF6CAD}"/>
                </a:ext>
              </a:extLst>
            </p:cNvPr>
            <p:cNvSpPr/>
            <p:nvPr/>
          </p:nvSpPr>
          <p:spPr>
            <a:xfrm>
              <a:off x="380365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5" name="Oval 244">
              <a:extLst>
                <a:ext uri="{FF2B5EF4-FFF2-40B4-BE49-F238E27FC236}">
                  <a16:creationId xmlns:a16="http://schemas.microsoft.com/office/drawing/2014/main" id="{8F4EF0AE-F21F-F745-1213-0AD523EF7E07}"/>
                </a:ext>
              </a:extLst>
            </p:cNvPr>
            <p:cNvSpPr/>
            <p:nvPr/>
          </p:nvSpPr>
          <p:spPr>
            <a:xfrm>
              <a:off x="428942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6" name="Oval 245">
              <a:extLst>
                <a:ext uri="{FF2B5EF4-FFF2-40B4-BE49-F238E27FC236}">
                  <a16:creationId xmlns:a16="http://schemas.microsoft.com/office/drawing/2014/main" id="{5180B7DC-CDE5-13ED-8A36-26AAA6ABCAC4}"/>
                </a:ext>
              </a:extLst>
            </p:cNvPr>
            <p:cNvSpPr/>
            <p:nvPr/>
          </p:nvSpPr>
          <p:spPr>
            <a:xfrm>
              <a:off x="477837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7" name="Oval 246">
              <a:extLst>
                <a:ext uri="{FF2B5EF4-FFF2-40B4-BE49-F238E27FC236}">
                  <a16:creationId xmlns:a16="http://schemas.microsoft.com/office/drawing/2014/main" id="{1954A1C0-A2A8-C29B-8FA5-D8A5B7A302C7}"/>
                </a:ext>
              </a:extLst>
            </p:cNvPr>
            <p:cNvSpPr/>
            <p:nvPr/>
          </p:nvSpPr>
          <p:spPr>
            <a:xfrm>
              <a:off x="526415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8" name="Oval 247">
              <a:extLst>
                <a:ext uri="{FF2B5EF4-FFF2-40B4-BE49-F238E27FC236}">
                  <a16:creationId xmlns:a16="http://schemas.microsoft.com/office/drawing/2014/main" id="{F826C833-C6B6-D7D6-FE97-01C0886F44EA}"/>
                </a:ext>
              </a:extLst>
            </p:cNvPr>
            <p:cNvSpPr/>
            <p:nvPr/>
          </p:nvSpPr>
          <p:spPr>
            <a:xfrm>
              <a:off x="574992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9" name="Oval 248">
              <a:extLst>
                <a:ext uri="{FF2B5EF4-FFF2-40B4-BE49-F238E27FC236}">
                  <a16:creationId xmlns:a16="http://schemas.microsoft.com/office/drawing/2014/main" id="{3D3615D4-1CA3-115A-250F-180B7D3C38D4}"/>
                </a:ext>
              </a:extLst>
            </p:cNvPr>
            <p:cNvSpPr/>
            <p:nvPr/>
          </p:nvSpPr>
          <p:spPr>
            <a:xfrm>
              <a:off x="623570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0" name="Oval 249">
              <a:extLst>
                <a:ext uri="{FF2B5EF4-FFF2-40B4-BE49-F238E27FC236}">
                  <a16:creationId xmlns:a16="http://schemas.microsoft.com/office/drawing/2014/main" id="{2AD6E857-12C3-786A-55E2-15448B3C5663}"/>
                </a:ext>
              </a:extLst>
            </p:cNvPr>
            <p:cNvSpPr/>
            <p:nvPr/>
          </p:nvSpPr>
          <p:spPr>
            <a:xfrm>
              <a:off x="672147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1" name="Oval 250">
              <a:extLst>
                <a:ext uri="{FF2B5EF4-FFF2-40B4-BE49-F238E27FC236}">
                  <a16:creationId xmlns:a16="http://schemas.microsoft.com/office/drawing/2014/main" id="{01051F20-532E-8B91-71AD-83434A53C10F}"/>
                </a:ext>
              </a:extLst>
            </p:cNvPr>
            <p:cNvSpPr/>
            <p:nvPr/>
          </p:nvSpPr>
          <p:spPr>
            <a:xfrm>
              <a:off x="720725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2" name="Oval 251">
              <a:extLst>
                <a:ext uri="{FF2B5EF4-FFF2-40B4-BE49-F238E27FC236}">
                  <a16:creationId xmlns:a16="http://schemas.microsoft.com/office/drawing/2014/main" id="{814B3271-5EB8-B0F2-CF7E-4F8F10C09463}"/>
                </a:ext>
              </a:extLst>
            </p:cNvPr>
            <p:cNvSpPr/>
            <p:nvPr/>
          </p:nvSpPr>
          <p:spPr>
            <a:xfrm>
              <a:off x="769302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3" name="Oval 252">
              <a:extLst>
                <a:ext uri="{FF2B5EF4-FFF2-40B4-BE49-F238E27FC236}">
                  <a16:creationId xmlns:a16="http://schemas.microsoft.com/office/drawing/2014/main" id="{4DCF71B3-175A-2636-FB3B-C60987152729}"/>
                </a:ext>
              </a:extLst>
            </p:cNvPr>
            <p:cNvSpPr/>
            <p:nvPr/>
          </p:nvSpPr>
          <p:spPr>
            <a:xfrm>
              <a:off x="817880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4" name="Oval 253">
              <a:extLst>
                <a:ext uri="{FF2B5EF4-FFF2-40B4-BE49-F238E27FC236}">
                  <a16:creationId xmlns:a16="http://schemas.microsoft.com/office/drawing/2014/main" id="{B4D3E5A5-C252-C868-B725-82D0E23D20CF}"/>
                </a:ext>
              </a:extLst>
            </p:cNvPr>
            <p:cNvSpPr/>
            <p:nvPr/>
          </p:nvSpPr>
          <p:spPr>
            <a:xfrm>
              <a:off x="866457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5" name="Oval 254">
              <a:extLst>
                <a:ext uri="{FF2B5EF4-FFF2-40B4-BE49-F238E27FC236}">
                  <a16:creationId xmlns:a16="http://schemas.microsoft.com/office/drawing/2014/main" id="{37A55DCA-DAE9-FE4E-379C-B8F2D244FFC1}"/>
                </a:ext>
              </a:extLst>
            </p:cNvPr>
            <p:cNvSpPr/>
            <p:nvPr/>
          </p:nvSpPr>
          <p:spPr>
            <a:xfrm>
              <a:off x="915035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6" name="Oval 255">
              <a:extLst>
                <a:ext uri="{FF2B5EF4-FFF2-40B4-BE49-F238E27FC236}">
                  <a16:creationId xmlns:a16="http://schemas.microsoft.com/office/drawing/2014/main" id="{E1160494-E859-8923-E6E3-F63000F80B4B}"/>
                </a:ext>
              </a:extLst>
            </p:cNvPr>
            <p:cNvSpPr/>
            <p:nvPr/>
          </p:nvSpPr>
          <p:spPr>
            <a:xfrm>
              <a:off x="963612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7" name="Oval 256">
              <a:extLst>
                <a:ext uri="{FF2B5EF4-FFF2-40B4-BE49-F238E27FC236}">
                  <a16:creationId xmlns:a16="http://schemas.microsoft.com/office/drawing/2014/main" id="{05A22A67-7044-C2F3-9406-2887FA0E29F1}"/>
                </a:ext>
              </a:extLst>
            </p:cNvPr>
            <p:cNvSpPr/>
            <p:nvPr/>
          </p:nvSpPr>
          <p:spPr>
            <a:xfrm>
              <a:off x="1012190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8" name="Oval 257">
              <a:extLst>
                <a:ext uri="{FF2B5EF4-FFF2-40B4-BE49-F238E27FC236}">
                  <a16:creationId xmlns:a16="http://schemas.microsoft.com/office/drawing/2014/main" id="{6000E14C-F2BD-933E-68A6-005576CF3937}"/>
                </a:ext>
              </a:extLst>
            </p:cNvPr>
            <p:cNvSpPr/>
            <p:nvPr/>
          </p:nvSpPr>
          <p:spPr>
            <a:xfrm>
              <a:off x="1060767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9" name="Oval 258">
              <a:extLst>
                <a:ext uri="{FF2B5EF4-FFF2-40B4-BE49-F238E27FC236}">
                  <a16:creationId xmlns:a16="http://schemas.microsoft.com/office/drawing/2014/main" id="{B3603B88-700E-B3C1-5BB5-11130E734CB5}"/>
                </a:ext>
              </a:extLst>
            </p:cNvPr>
            <p:cNvSpPr/>
            <p:nvPr/>
          </p:nvSpPr>
          <p:spPr>
            <a:xfrm>
              <a:off x="1109345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0" name="Oval 259">
              <a:extLst>
                <a:ext uri="{FF2B5EF4-FFF2-40B4-BE49-F238E27FC236}">
                  <a16:creationId xmlns:a16="http://schemas.microsoft.com/office/drawing/2014/main" id="{0446AA13-1756-95AF-7E84-8593635946CE}"/>
                </a:ext>
              </a:extLst>
            </p:cNvPr>
            <p:cNvSpPr/>
            <p:nvPr/>
          </p:nvSpPr>
          <p:spPr>
            <a:xfrm>
              <a:off x="1157922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1" name="Oval 260">
              <a:extLst>
                <a:ext uri="{FF2B5EF4-FFF2-40B4-BE49-F238E27FC236}">
                  <a16:creationId xmlns:a16="http://schemas.microsoft.com/office/drawing/2014/main" id="{5D4562F7-0C50-7C50-B3F9-B60C00239563}"/>
                </a:ext>
              </a:extLst>
            </p:cNvPr>
            <p:cNvSpPr/>
            <p:nvPr/>
          </p:nvSpPr>
          <p:spPr>
            <a:xfrm>
              <a:off x="1206500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2" name="Oval 261">
              <a:extLst>
                <a:ext uri="{FF2B5EF4-FFF2-40B4-BE49-F238E27FC236}">
                  <a16:creationId xmlns:a16="http://schemas.microsoft.com/office/drawing/2014/main" id="{6E5E6216-374D-051D-F5D5-8C3E2CA894C5}"/>
                </a:ext>
              </a:extLst>
            </p:cNvPr>
            <p:cNvSpPr/>
            <p:nvPr/>
          </p:nvSpPr>
          <p:spPr>
            <a:xfrm>
              <a:off x="-8890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3" name="Oval 262">
              <a:extLst>
                <a:ext uri="{FF2B5EF4-FFF2-40B4-BE49-F238E27FC236}">
                  <a16:creationId xmlns:a16="http://schemas.microsoft.com/office/drawing/2014/main" id="{78DCB189-5845-3AB8-E312-A73F0703B0F3}"/>
                </a:ext>
              </a:extLst>
            </p:cNvPr>
            <p:cNvSpPr/>
            <p:nvPr/>
          </p:nvSpPr>
          <p:spPr>
            <a:xfrm>
              <a:off x="39687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4" name="Oval 263">
              <a:extLst>
                <a:ext uri="{FF2B5EF4-FFF2-40B4-BE49-F238E27FC236}">
                  <a16:creationId xmlns:a16="http://schemas.microsoft.com/office/drawing/2014/main" id="{E8EF6676-EFA9-07B0-BE96-0C0E22C07E57}"/>
                </a:ext>
              </a:extLst>
            </p:cNvPr>
            <p:cNvSpPr/>
            <p:nvPr/>
          </p:nvSpPr>
          <p:spPr>
            <a:xfrm>
              <a:off x="88265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5" name="Oval 264">
              <a:extLst>
                <a:ext uri="{FF2B5EF4-FFF2-40B4-BE49-F238E27FC236}">
                  <a16:creationId xmlns:a16="http://schemas.microsoft.com/office/drawing/2014/main" id="{1ABC7CCB-4453-B356-A431-BE53B9C35BD0}"/>
                </a:ext>
              </a:extLst>
            </p:cNvPr>
            <p:cNvSpPr/>
            <p:nvPr/>
          </p:nvSpPr>
          <p:spPr>
            <a:xfrm>
              <a:off x="136842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6" name="Oval 265">
              <a:extLst>
                <a:ext uri="{FF2B5EF4-FFF2-40B4-BE49-F238E27FC236}">
                  <a16:creationId xmlns:a16="http://schemas.microsoft.com/office/drawing/2014/main" id="{B854C1B5-D66C-2C0B-B60E-2BE8DA5177B2}"/>
                </a:ext>
              </a:extLst>
            </p:cNvPr>
            <p:cNvSpPr/>
            <p:nvPr/>
          </p:nvSpPr>
          <p:spPr>
            <a:xfrm>
              <a:off x="185737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7" name="Oval 266">
              <a:extLst>
                <a:ext uri="{FF2B5EF4-FFF2-40B4-BE49-F238E27FC236}">
                  <a16:creationId xmlns:a16="http://schemas.microsoft.com/office/drawing/2014/main" id="{DB797866-4F09-A1DC-2256-27EF6034A0D9}"/>
                </a:ext>
              </a:extLst>
            </p:cNvPr>
            <p:cNvSpPr/>
            <p:nvPr/>
          </p:nvSpPr>
          <p:spPr>
            <a:xfrm>
              <a:off x="234315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8" name="Oval 267">
              <a:extLst>
                <a:ext uri="{FF2B5EF4-FFF2-40B4-BE49-F238E27FC236}">
                  <a16:creationId xmlns:a16="http://schemas.microsoft.com/office/drawing/2014/main" id="{6EDCA78D-AB99-7479-0764-DE86CC644989}"/>
                </a:ext>
              </a:extLst>
            </p:cNvPr>
            <p:cNvSpPr/>
            <p:nvPr/>
          </p:nvSpPr>
          <p:spPr>
            <a:xfrm>
              <a:off x="283210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9" name="Oval 268">
              <a:extLst>
                <a:ext uri="{FF2B5EF4-FFF2-40B4-BE49-F238E27FC236}">
                  <a16:creationId xmlns:a16="http://schemas.microsoft.com/office/drawing/2014/main" id="{60C633D4-16D2-2F77-6977-2DB98FD9F6C0}"/>
                </a:ext>
              </a:extLst>
            </p:cNvPr>
            <p:cNvSpPr/>
            <p:nvPr/>
          </p:nvSpPr>
          <p:spPr>
            <a:xfrm>
              <a:off x="331787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0" name="Oval 269">
              <a:extLst>
                <a:ext uri="{FF2B5EF4-FFF2-40B4-BE49-F238E27FC236}">
                  <a16:creationId xmlns:a16="http://schemas.microsoft.com/office/drawing/2014/main" id="{DAE289DD-332B-668F-C415-DEF21EDC6EB9}"/>
                </a:ext>
              </a:extLst>
            </p:cNvPr>
            <p:cNvSpPr/>
            <p:nvPr/>
          </p:nvSpPr>
          <p:spPr>
            <a:xfrm>
              <a:off x="380365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1" name="Oval 270">
              <a:extLst>
                <a:ext uri="{FF2B5EF4-FFF2-40B4-BE49-F238E27FC236}">
                  <a16:creationId xmlns:a16="http://schemas.microsoft.com/office/drawing/2014/main" id="{55D34B8A-6F54-9284-B420-8DC74A6F70EC}"/>
                </a:ext>
              </a:extLst>
            </p:cNvPr>
            <p:cNvSpPr/>
            <p:nvPr/>
          </p:nvSpPr>
          <p:spPr>
            <a:xfrm>
              <a:off x="428942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2" name="Oval 271">
              <a:extLst>
                <a:ext uri="{FF2B5EF4-FFF2-40B4-BE49-F238E27FC236}">
                  <a16:creationId xmlns:a16="http://schemas.microsoft.com/office/drawing/2014/main" id="{F4085109-5CC9-764C-A55B-5E16ED131F9A}"/>
                </a:ext>
              </a:extLst>
            </p:cNvPr>
            <p:cNvSpPr/>
            <p:nvPr/>
          </p:nvSpPr>
          <p:spPr>
            <a:xfrm>
              <a:off x="477837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3" name="Oval 272">
              <a:extLst>
                <a:ext uri="{FF2B5EF4-FFF2-40B4-BE49-F238E27FC236}">
                  <a16:creationId xmlns:a16="http://schemas.microsoft.com/office/drawing/2014/main" id="{DC95A938-906F-0B43-BAC1-B78877B39D92}"/>
                </a:ext>
              </a:extLst>
            </p:cNvPr>
            <p:cNvSpPr/>
            <p:nvPr/>
          </p:nvSpPr>
          <p:spPr>
            <a:xfrm>
              <a:off x="526415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4" name="Oval 273">
              <a:extLst>
                <a:ext uri="{FF2B5EF4-FFF2-40B4-BE49-F238E27FC236}">
                  <a16:creationId xmlns:a16="http://schemas.microsoft.com/office/drawing/2014/main" id="{6FD15D99-7EB8-E9B8-ABBA-6118640F8B09}"/>
                </a:ext>
              </a:extLst>
            </p:cNvPr>
            <p:cNvSpPr/>
            <p:nvPr/>
          </p:nvSpPr>
          <p:spPr>
            <a:xfrm>
              <a:off x="574992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5" name="Oval 274">
              <a:extLst>
                <a:ext uri="{FF2B5EF4-FFF2-40B4-BE49-F238E27FC236}">
                  <a16:creationId xmlns:a16="http://schemas.microsoft.com/office/drawing/2014/main" id="{C64122B8-C0F7-B682-2527-80C97914E371}"/>
                </a:ext>
              </a:extLst>
            </p:cNvPr>
            <p:cNvSpPr/>
            <p:nvPr/>
          </p:nvSpPr>
          <p:spPr>
            <a:xfrm>
              <a:off x="623570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6" name="Oval 275">
              <a:extLst>
                <a:ext uri="{FF2B5EF4-FFF2-40B4-BE49-F238E27FC236}">
                  <a16:creationId xmlns:a16="http://schemas.microsoft.com/office/drawing/2014/main" id="{E1B9A464-5CC3-4E6B-8F94-EC156132A52C}"/>
                </a:ext>
              </a:extLst>
            </p:cNvPr>
            <p:cNvSpPr/>
            <p:nvPr/>
          </p:nvSpPr>
          <p:spPr>
            <a:xfrm>
              <a:off x="672147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7" name="Oval 276">
              <a:extLst>
                <a:ext uri="{FF2B5EF4-FFF2-40B4-BE49-F238E27FC236}">
                  <a16:creationId xmlns:a16="http://schemas.microsoft.com/office/drawing/2014/main" id="{2F2A186F-175E-1256-F25A-38950C65315A}"/>
                </a:ext>
              </a:extLst>
            </p:cNvPr>
            <p:cNvSpPr/>
            <p:nvPr/>
          </p:nvSpPr>
          <p:spPr>
            <a:xfrm>
              <a:off x="720725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8" name="Oval 277">
              <a:extLst>
                <a:ext uri="{FF2B5EF4-FFF2-40B4-BE49-F238E27FC236}">
                  <a16:creationId xmlns:a16="http://schemas.microsoft.com/office/drawing/2014/main" id="{F72FE0FB-FCB4-60CC-8375-7A2469A6407C}"/>
                </a:ext>
              </a:extLst>
            </p:cNvPr>
            <p:cNvSpPr/>
            <p:nvPr/>
          </p:nvSpPr>
          <p:spPr>
            <a:xfrm>
              <a:off x="769302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9" name="Oval 278">
              <a:extLst>
                <a:ext uri="{FF2B5EF4-FFF2-40B4-BE49-F238E27FC236}">
                  <a16:creationId xmlns:a16="http://schemas.microsoft.com/office/drawing/2014/main" id="{14A28F71-258B-C112-C289-E79624BD0406}"/>
                </a:ext>
              </a:extLst>
            </p:cNvPr>
            <p:cNvSpPr/>
            <p:nvPr/>
          </p:nvSpPr>
          <p:spPr>
            <a:xfrm>
              <a:off x="817880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0" name="Oval 279">
              <a:extLst>
                <a:ext uri="{FF2B5EF4-FFF2-40B4-BE49-F238E27FC236}">
                  <a16:creationId xmlns:a16="http://schemas.microsoft.com/office/drawing/2014/main" id="{B17337E5-ED5E-28B2-FC4F-75973E4B9B8A}"/>
                </a:ext>
              </a:extLst>
            </p:cNvPr>
            <p:cNvSpPr/>
            <p:nvPr/>
          </p:nvSpPr>
          <p:spPr>
            <a:xfrm>
              <a:off x="866457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1" name="Oval 280">
              <a:extLst>
                <a:ext uri="{FF2B5EF4-FFF2-40B4-BE49-F238E27FC236}">
                  <a16:creationId xmlns:a16="http://schemas.microsoft.com/office/drawing/2014/main" id="{79BB4F4E-FDD2-C730-9674-DCA74BEDAB60}"/>
                </a:ext>
              </a:extLst>
            </p:cNvPr>
            <p:cNvSpPr/>
            <p:nvPr/>
          </p:nvSpPr>
          <p:spPr>
            <a:xfrm>
              <a:off x="915035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2" name="Oval 281">
              <a:extLst>
                <a:ext uri="{FF2B5EF4-FFF2-40B4-BE49-F238E27FC236}">
                  <a16:creationId xmlns:a16="http://schemas.microsoft.com/office/drawing/2014/main" id="{F42112FA-FE67-5E08-E6C0-599C2555AB7A}"/>
                </a:ext>
              </a:extLst>
            </p:cNvPr>
            <p:cNvSpPr/>
            <p:nvPr/>
          </p:nvSpPr>
          <p:spPr>
            <a:xfrm>
              <a:off x="963612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3" name="Oval 282">
              <a:extLst>
                <a:ext uri="{FF2B5EF4-FFF2-40B4-BE49-F238E27FC236}">
                  <a16:creationId xmlns:a16="http://schemas.microsoft.com/office/drawing/2014/main" id="{544C2198-A104-896A-E9F3-8ED4D791C3DB}"/>
                </a:ext>
              </a:extLst>
            </p:cNvPr>
            <p:cNvSpPr/>
            <p:nvPr/>
          </p:nvSpPr>
          <p:spPr>
            <a:xfrm>
              <a:off x="1012190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4" name="Oval 283">
              <a:extLst>
                <a:ext uri="{FF2B5EF4-FFF2-40B4-BE49-F238E27FC236}">
                  <a16:creationId xmlns:a16="http://schemas.microsoft.com/office/drawing/2014/main" id="{7115F023-B9C3-ACB6-58D5-B5D2F167EEAB}"/>
                </a:ext>
              </a:extLst>
            </p:cNvPr>
            <p:cNvSpPr/>
            <p:nvPr/>
          </p:nvSpPr>
          <p:spPr>
            <a:xfrm>
              <a:off x="1060767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5" name="Oval 284">
              <a:extLst>
                <a:ext uri="{FF2B5EF4-FFF2-40B4-BE49-F238E27FC236}">
                  <a16:creationId xmlns:a16="http://schemas.microsoft.com/office/drawing/2014/main" id="{7B42485D-6411-1356-082B-4C9E6C2E38E9}"/>
                </a:ext>
              </a:extLst>
            </p:cNvPr>
            <p:cNvSpPr/>
            <p:nvPr/>
          </p:nvSpPr>
          <p:spPr>
            <a:xfrm>
              <a:off x="1109345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6" name="Oval 285">
              <a:extLst>
                <a:ext uri="{FF2B5EF4-FFF2-40B4-BE49-F238E27FC236}">
                  <a16:creationId xmlns:a16="http://schemas.microsoft.com/office/drawing/2014/main" id="{B5BF6464-AB4E-F6CA-C691-0464C65CC22D}"/>
                </a:ext>
              </a:extLst>
            </p:cNvPr>
            <p:cNvSpPr/>
            <p:nvPr/>
          </p:nvSpPr>
          <p:spPr>
            <a:xfrm>
              <a:off x="1157922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7" name="Oval 286">
              <a:extLst>
                <a:ext uri="{FF2B5EF4-FFF2-40B4-BE49-F238E27FC236}">
                  <a16:creationId xmlns:a16="http://schemas.microsoft.com/office/drawing/2014/main" id="{86BC8023-8E1F-1075-F569-D31A8B7FB904}"/>
                </a:ext>
              </a:extLst>
            </p:cNvPr>
            <p:cNvSpPr/>
            <p:nvPr/>
          </p:nvSpPr>
          <p:spPr>
            <a:xfrm>
              <a:off x="1206500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8" name="Oval 287">
              <a:extLst>
                <a:ext uri="{FF2B5EF4-FFF2-40B4-BE49-F238E27FC236}">
                  <a16:creationId xmlns:a16="http://schemas.microsoft.com/office/drawing/2014/main" id="{6948D4D6-38CC-B3B0-7D00-A6BD93C67602}"/>
                </a:ext>
              </a:extLst>
            </p:cNvPr>
            <p:cNvSpPr/>
            <p:nvPr/>
          </p:nvSpPr>
          <p:spPr>
            <a:xfrm>
              <a:off x="-8890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9" name="Oval 288">
              <a:extLst>
                <a:ext uri="{FF2B5EF4-FFF2-40B4-BE49-F238E27FC236}">
                  <a16:creationId xmlns:a16="http://schemas.microsoft.com/office/drawing/2014/main" id="{B8D15745-8A10-F615-E918-89B0B767B610}"/>
                </a:ext>
              </a:extLst>
            </p:cNvPr>
            <p:cNvSpPr/>
            <p:nvPr/>
          </p:nvSpPr>
          <p:spPr>
            <a:xfrm>
              <a:off x="39687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0" name="Oval 289">
              <a:extLst>
                <a:ext uri="{FF2B5EF4-FFF2-40B4-BE49-F238E27FC236}">
                  <a16:creationId xmlns:a16="http://schemas.microsoft.com/office/drawing/2014/main" id="{0B37367F-A477-80C0-2BA6-0EC4700D6E38}"/>
                </a:ext>
              </a:extLst>
            </p:cNvPr>
            <p:cNvSpPr/>
            <p:nvPr/>
          </p:nvSpPr>
          <p:spPr>
            <a:xfrm>
              <a:off x="88265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1" name="Oval 290">
              <a:extLst>
                <a:ext uri="{FF2B5EF4-FFF2-40B4-BE49-F238E27FC236}">
                  <a16:creationId xmlns:a16="http://schemas.microsoft.com/office/drawing/2014/main" id="{0C6D577E-5015-613C-6FE6-308D764E8E06}"/>
                </a:ext>
              </a:extLst>
            </p:cNvPr>
            <p:cNvSpPr/>
            <p:nvPr/>
          </p:nvSpPr>
          <p:spPr>
            <a:xfrm>
              <a:off x="136842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2" name="Oval 291">
              <a:extLst>
                <a:ext uri="{FF2B5EF4-FFF2-40B4-BE49-F238E27FC236}">
                  <a16:creationId xmlns:a16="http://schemas.microsoft.com/office/drawing/2014/main" id="{012C538F-C3A4-DD15-F8C9-977C89B5DDBF}"/>
                </a:ext>
              </a:extLst>
            </p:cNvPr>
            <p:cNvSpPr/>
            <p:nvPr/>
          </p:nvSpPr>
          <p:spPr>
            <a:xfrm>
              <a:off x="185737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3" name="Oval 292">
              <a:extLst>
                <a:ext uri="{FF2B5EF4-FFF2-40B4-BE49-F238E27FC236}">
                  <a16:creationId xmlns:a16="http://schemas.microsoft.com/office/drawing/2014/main" id="{42AB05B3-72CB-0323-5155-DEBBC961B75D}"/>
                </a:ext>
              </a:extLst>
            </p:cNvPr>
            <p:cNvSpPr/>
            <p:nvPr/>
          </p:nvSpPr>
          <p:spPr>
            <a:xfrm>
              <a:off x="234315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94" name="Rectangle 293">
            <a:extLst>
              <a:ext uri="{FF2B5EF4-FFF2-40B4-BE49-F238E27FC236}">
                <a16:creationId xmlns:a16="http://schemas.microsoft.com/office/drawing/2014/main" id="{DCDA7F01-F8BA-1D7D-67E9-8E7FE388F5A2}"/>
              </a:ext>
            </a:extLst>
          </p:cNvPr>
          <p:cNvSpPr/>
          <p:nvPr userDrawn="1"/>
        </p:nvSpPr>
        <p:spPr>
          <a:xfrm>
            <a:off x="0" y="1536700"/>
            <a:ext cx="12192000" cy="5321300"/>
          </a:xfrm>
          <a:prstGeom prst="rect">
            <a:avLst/>
          </a:prstGeom>
          <a:solidFill>
            <a:srgbClr val="0E153C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60639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46A83-9487-4EB6-8CB2-AD4C3EF5A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38ED3-0025-4F7A-9267-31DD264D0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56656-4618-462B-BCB7-04789B8C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7F2F-AABE-4892-8D4C-C67BF5CA2C98}" type="datetimeFigureOut">
              <a:rPr lang="en-GB" smtClean="0"/>
              <a:t>07/03/2024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46534-FB55-49CF-A2B6-E85308227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60703-50BB-4E5C-A126-DEF6F8148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3F60-ACF9-4F7B-8317-B93A3EF12787}" type="slidenum">
              <a:rPr lang="en-GB" smtClean="0"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7717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56B33-A575-4453-ACC3-2C4206CFF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D3D68-175E-4CFA-9324-7BDA938E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C30B8E-D15F-4A4A-87C6-8D0E259533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208E0E-8AC4-4768-BFEC-32AB2E026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D53-04B1-4CE0-9945-0D8638B42437}" type="datetimeFigureOut">
              <a:rPr lang="en-IN" smtClean="0"/>
              <a:t>07/03/24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AD9A2-F0AC-49B7-A2EE-E8461BD22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9C0028-707D-46D3-8CC3-5FDB72FE0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FBDD0-AF6D-4FD7-94FA-3ED5E2D9C814}" type="slidenum">
              <a:rPr lang="en-IN" smtClean="0"/>
              <a:t>‹N°›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38895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FEE4E-C111-42F9-8BB6-746E32D56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735DA-7523-4CFF-9DFC-8E4E2619F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CC3EAE-EB02-4501-9EE5-3BC1AF0692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A28CF6-4F3B-4542-92C8-25C006568E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1217DC-0C6D-48B9-81EF-3D00E6BFF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3C24F4-66DE-48A8-9D49-40DA37F62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D53-04B1-4CE0-9945-0D8638B42437}" type="datetimeFigureOut">
              <a:rPr lang="en-IN" smtClean="0"/>
              <a:t>07/03/24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F56F18-AD73-4E71-AF9B-3AB91B7F0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ADC409-F581-4FA3-8470-49C1CF2C8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FBDD0-AF6D-4FD7-94FA-3ED5E2D9C814}" type="slidenum">
              <a:rPr lang="en-IN" smtClean="0"/>
              <a:t>‹N°›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2180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8959F-D94F-4A3D-A24D-40E998CA4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D3C73D-5419-44B5-AA21-49796EA78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D53-04B1-4CE0-9945-0D8638B42437}" type="datetimeFigureOut">
              <a:rPr lang="en-IN" smtClean="0"/>
              <a:t>07/03/24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27FCA-52C9-41C4-8066-ED3083E82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A93430-DE59-4BE6-9095-A839C0740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FBDD0-AF6D-4FD7-94FA-3ED5E2D9C814}" type="slidenum">
              <a:rPr lang="en-IN" smtClean="0"/>
              <a:t>‹N°›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6855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99BF92-7A7C-4058-BB24-D42AFCB84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D53-04B1-4CE0-9945-0D8638B42437}" type="datetimeFigureOut">
              <a:rPr lang="en-IN" smtClean="0"/>
              <a:t>07/03/24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EE9ABA-2B03-4C5B-9270-EC42625F7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C01FDB-556A-4B27-A9A9-18EAB9D17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FBDD0-AF6D-4FD7-94FA-3ED5E2D9C814}" type="slidenum">
              <a:rPr lang="en-IN" smtClean="0"/>
              <a:t>‹N°›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1510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EDFD6-00C6-482F-B7A6-347043469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38055-61A4-4A30-A0D2-3A0A2F062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8B1B23-E579-4666-AEBE-62A3489D0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E89FB2-B9BA-4C64-A3CC-7491909E4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D53-04B1-4CE0-9945-0D8638B42437}" type="datetimeFigureOut">
              <a:rPr lang="en-IN" smtClean="0"/>
              <a:t>07/03/24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24EB4-B9E2-4695-BBB7-DF34F3804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7CA07C-36EF-4AD9-8AD8-759044DDD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FBDD0-AF6D-4FD7-94FA-3ED5E2D9C814}" type="slidenum">
              <a:rPr lang="en-IN" smtClean="0"/>
              <a:t>‹N°›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661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E4494-F332-4EBB-A5DB-1017AE278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B47CA2-0954-40A9-9D99-730920CF6E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FC8143-B631-4DA1-87F9-783F74914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D7DCE4-4E07-446E-96D1-178DBD7D5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D53-04B1-4CE0-9945-0D8638B42437}" type="datetimeFigureOut">
              <a:rPr lang="en-IN" smtClean="0"/>
              <a:t>07/03/24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8A130A-AA2D-47B3-ADD8-9F1014DA6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BEF34-BEB7-4321-8FAC-297314A41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FBDD0-AF6D-4FD7-94FA-3ED5E2D9C814}" type="slidenum">
              <a:rPr lang="en-IN" smtClean="0"/>
              <a:t>‹N°›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4219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D962F-E843-4796-A161-C9ED6D760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8D8781-6CDB-4BB3-BD02-9A729F19F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B6EE6-B9B5-446A-9442-B6C746F83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D53-04B1-4CE0-9945-0D8638B42437}" type="datetimeFigureOut">
              <a:rPr lang="en-IN" smtClean="0"/>
              <a:t>07/03/24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3721F-EE68-427C-91E4-AC64563FC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D8722-B26B-4E13-8D6D-2E97C6ED3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FBDD0-AF6D-4FD7-94FA-3ED5E2D9C814}" type="slidenum">
              <a:rPr lang="en-IN" smtClean="0"/>
              <a:t>‹N°›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9877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3975F4-F194-4338-94EC-EFA16C5619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B40457-343B-47C0-833C-69814E68F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B4437-8197-42E9-9A43-DC3777426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D53-04B1-4CE0-9945-0D8638B42437}" type="datetimeFigureOut">
              <a:rPr lang="en-IN" smtClean="0"/>
              <a:t>07/03/24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CF554-DBEA-48F3-955E-350BFB3D3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A3AF5-2D1D-4FE9-B6B5-A3095B30B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FBDD0-AF6D-4FD7-94FA-3ED5E2D9C814}" type="slidenum">
              <a:rPr lang="en-IN" smtClean="0"/>
              <a:t>‹N°›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4882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FCAB94-16D2-4E14-AC20-3A7AE99F6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AFF215-ABCB-4225-8EB4-E5940553E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56D5D-38C5-495E-8F8E-BBC080180F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8ED53-04B1-4CE0-9945-0D8638B42437}" type="datetimeFigureOut">
              <a:rPr lang="en-IN" smtClean="0"/>
              <a:t>07/03/24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304FE-36F3-47D5-8300-F8FB4A5AEA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0620F-861B-43D8-BDF2-5318838148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FBDD0-AF6D-4FD7-94FA-3ED5E2D9C814}" type="slidenum">
              <a:rPr lang="en-IN" smtClean="0"/>
              <a:t>‹N°›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3825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microsoft.com/office/2007/relationships/media" Target="../media/media1.mp3"/><Relationship Id="rId1" Type="http://schemas.openxmlformats.org/officeDocument/2006/relationships/audio" Target="NULL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microsoft.com/office/2007/relationships/media" Target="../media/media1.mp3"/><Relationship Id="rId1" Type="http://schemas.openxmlformats.org/officeDocument/2006/relationships/audio" Target="NULL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slidechef.net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275EA"/>
            </a:gs>
            <a:gs pos="100000">
              <a:srgbClr val="5257CD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E38E82EF-1CF9-0528-B29C-1C6ED2424B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9648" y="1477827"/>
            <a:ext cx="6892704" cy="3920452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5B474B7-94EB-3FCB-8FC3-E0AC15C8B8E3}"/>
              </a:ext>
            </a:extLst>
          </p:cNvPr>
          <p:cNvSpPr/>
          <p:nvPr/>
        </p:nvSpPr>
        <p:spPr>
          <a:xfrm>
            <a:off x="5156200" y="-4446698"/>
            <a:ext cx="6243543" cy="6243543"/>
          </a:xfrm>
          <a:prstGeom prst="ellipse">
            <a:avLst/>
          </a:prstGeom>
          <a:solidFill>
            <a:srgbClr val="693EE0">
              <a:alpha val="25000"/>
            </a:srgbClr>
          </a:solidFill>
          <a:ln>
            <a:noFill/>
          </a:ln>
          <a:effectLst>
            <a:softEdge rad="762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2474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15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4CEE4804-1F88-B53E-D210-0B54E5107996}"/>
              </a:ext>
            </a:extLst>
          </p:cNvPr>
          <p:cNvSpPr/>
          <p:nvPr/>
        </p:nvSpPr>
        <p:spPr>
          <a:xfrm>
            <a:off x="1320186" y="1803400"/>
            <a:ext cx="9569434" cy="4696988"/>
          </a:xfrm>
          <a:prstGeom prst="roundRect">
            <a:avLst>
              <a:gd name="adj" fmla="val 7800"/>
            </a:avLst>
          </a:prstGeom>
          <a:solidFill>
            <a:srgbClr val="0E153C"/>
          </a:solidFill>
          <a:ln w="127000">
            <a:gradFill>
              <a:gsLst>
                <a:gs pos="0">
                  <a:srgbClr val="EF8032"/>
                </a:gs>
                <a:gs pos="100000">
                  <a:srgbClr val="FFC91D"/>
                </a:gs>
              </a:gsLst>
              <a:lin ang="48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5DC19AE4-5446-4F72-B304-F65C48816446}"/>
              </a:ext>
            </a:extLst>
          </p:cNvPr>
          <p:cNvGrpSpPr/>
          <p:nvPr/>
        </p:nvGrpSpPr>
        <p:grpSpPr>
          <a:xfrm>
            <a:off x="1705140" y="2184656"/>
            <a:ext cx="4128490" cy="823290"/>
            <a:chOff x="1705140" y="2184656"/>
            <a:chExt cx="4128490" cy="823290"/>
          </a:xfrm>
        </p:grpSpPr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9C7B260D-F9D7-AFB7-B7F9-618FBAF2814A}"/>
                </a:ext>
              </a:extLst>
            </p:cNvPr>
            <p:cNvSpPr/>
            <p:nvPr/>
          </p:nvSpPr>
          <p:spPr>
            <a:xfrm>
              <a:off x="1705140" y="2184656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ARGENT</a:t>
              </a:r>
              <a:endParaRPr lang="en-IN" sz="2400" b="1" dirty="0">
                <a:latin typeface="Patua One" panose="02000000000000000000" pitchFamily="2" charset="0"/>
              </a:endParaRP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70015E2C-FD08-D333-9903-B44A3A32B9EC}"/>
                </a:ext>
              </a:extLst>
            </p:cNvPr>
            <p:cNvSpPr/>
            <p:nvPr/>
          </p:nvSpPr>
          <p:spPr>
            <a:xfrm>
              <a:off x="5026166" y="2184656"/>
              <a:ext cx="804124" cy="823290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32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84DFED74-D6FF-E954-8E9E-C9CC4750FBAF}"/>
              </a:ext>
            </a:extLst>
          </p:cNvPr>
          <p:cNvGrpSpPr/>
          <p:nvPr/>
        </p:nvGrpSpPr>
        <p:grpSpPr>
          <a:xfrm>
            <a:off x="1705140" y="3222929"/>
            <a:ext cx="4128490" cy="823290"/>
            <a:chOff x="1705140" y="3222929"/>
            <a:chExt cx="4128490" cy="823290"/>
          </a:xfrm>
        </p:grpSpPr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7225B06E-05B7-4F5A-2C16-DBE4619010A0}"/>
                </a:ext>
              </a:extLst>
            </p:cNvPr>
            <p:cNvSpPr/>
            <p:nvPr/>
          </p:nvSpPr>
          <p:spPr>
            <a:xfrm>
              <a:off x="1705140" y="322293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SANTÉ</a:t>
              </a:r>
              <a:endParaRPr lang="en-IN" sz="2400" dirty="0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AC9FBB55-DF46-828C-C97E-BE4542FDBC0C}"/>
                </a:ext>
              </a:extLst>
            </p:cNvPr>
            <p:cNvSpPr/>
            <p:nvPr/>
          </p:nvSpPr>
          <p:spPr>
            <a:xfrm>
              <a:off x="5026166" y="322292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21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0BF31C6B-FB2B-EE5F-1645-C7CF22B919CA}"/>
              </a:ext>
            </a:extLst>
          </p:cNvPr>
          <p:cNvGrpSpPr/>
          <p:nvPr/>
        </p:nvGrpSpPr>
        <p:grpSpPr>
          <a:xfrm>
            <a:off x="1705140" y="4261204"/>
            <a:ext cx="4128490" cy="823290"/>
            <a:chOff x="1705140" y="4261204"/>
            <a:chExt cx="4128490" cy="823290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0111DFA5-FB3F-D128-A51E-C6F47DBAAEFE}"/>
                </a:ext>
              </a:extLst>
            </p:cNvPr>
            <p:cNvSpPr/>
            <p:nvPr/>
          </p:nvSpPr>
          <p:spPr>
            <a:xfrm>
              <a:off x="1705140" y="4261205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BONHEUR</a:t>
              </a:r>
              <a:endParaRPr lang="en-IN" sz="2400" dirty="0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91D915CD-0271-7EA4-8796-374130BBE672}"/>
                </a:ext>
              </a:extLst>
            </p:cNvPr>
            <p:cNvSpPr/>
            <p:nvPr/>
          </p:nvSpPr>
          <p:spPr>
            <a:xfrm>
              <a:off x="5026166" y="4261204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14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DB11B335-D291-1D05-8269-0779DC2C9404}"/>
              </a:ext>
            </a:extLst>
          </p:cNvPr>
          <p:cNvGrpSpPr/>
          <p:nvPr/>
        </p:nvGrpSpPr>
        <p:grpSpPr>
          <a:xfrm>
            <a:off x="1705140" y="5299479"/>
            <a:ext cx="4128490" cy="823290"/>
            <a:chOff x="1705140" y="5299479"/>
            <a:chExt cx="4128490" cy="823290"/>
          </a:xfrm>
        </p:grpSpPr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870DCFAB-48ED-36D1-F4C5-67F05D884763}"/>
                </a:ext>
              </a:extLst>
            </p:cNvPr>
            <p:cNvSpPr/>
            <p:nvPr/>
          </p:nvSpPr>
          <p:spPr>
            <a:xfrm>
              <a:off x="1705140" y="529948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AMOUR</a:t>
              </a:r>
              <a:endParaRPr lang="en-IN" sz="2400" dirty="0"/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25CD3C14-A4A2-02E9-2E98-735BB0A63E74}"/>
                </a:ext>
              </a:extLst>
            </p:cNvPr>
            <p:cNvSpPr/>
            <p:nvPr/>
          </p:nvSpPr>
          <p:spPr>
            <a:xfrm>
              <a:off x="5026166" y="529947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10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80A68FF7-1C1C-1FD6-966F-8C9155607655}"/>
              </a:ext>
            </a:extLst>
          </p:cNvPr>
          <p:cNvGrpSpPr/>
          <p:nvPr/>
        </p:nvGrpSpPr>
        <p:grpSpPr>
          <a:xfrm>
            <a:off x="6361710" y="2184655"/>
            <a:ext cx="4128490" cy="823290"/>
            <a:chOff x="6361710" y="2184655"/>
            <a:chExt cx="4128490" cy="823290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40ED44EB-8E64-F135-0EA3-97A48AC61B1C}"/>
                </a:ext>
              </a:extLst>
            </p:cNvPr>
            <p:cNvSpPr/>
            <p:nvPr/>
          </p:nvSpPr>
          <p:spPr>
            <a:xfrm>
              <a:off x="6361710" y="2184656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PAIX DANS LE MONDE</a:t>
              </a:r>
              <a:endParaRPr lang="en-IN" sz="2400" dirty="0"/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3C690DDF-4B26-7C91-2969-57B7B617AACD}"/>
                </a:ext>
              </a:extLst>
            </p:cNvPr>
            <p:cNvSpPr/>
            <p:nvPr/>
          </p:nvSpPr>
          <p:spPr>
            <a:xfrm>
              <a:off x="9682736" y="2184655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7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54B3A367-37C6-AF4B-DC7A-9A75FDC9E993}"/>
              </a:ext>
            </a:extLst>
          </p:cNvPr>
          <p:cNvGrpSpPr/>
          <p:nvPr/>
        </p:nvGrpSpPr>
        <p:grpSpPr>
          <a:xfrm>
            <a:off x="6361710" y="3222929"/>
            <a:ext cx="4128490" cy="823290"/>
            <a:chOff x="6361710" y="3222929"/>
            <a:chExt cx="4128490" cy="823290"/>
          </a:xfrm>
        </p:grpSpPr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A446B001-A050-62A6-1DC6-E3459B2F3AAA}"/>
                </a:ext>
              </a:extLst>
            </p:cNvPr>
            <p:cNvSpPr/>
            <p:nvPr/>
          </p:nvSpPr>
          <p:spPr>
            <a:xfrm>
              <a:off x="6361710" y="322293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PHYSIQUE ATTRACTIF</a:t>
              </a:r>
              <a:endParaRPr lang="en-IN" sz="2400" dirty="0"/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7EAE44B7-FAFB-C0CC-AECD-7F526D03E028}"/>
                </a:ext>
              </a:extLst>
            </p:cNvPr>
            <p:cNvSpPr/>
            <p:nvPr/>
          </p:nvSpPr>
          <p:spPr>
            <a:xfrm>
              <a:off x="9682736" y="322292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5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2CA6D356-C428-4F22-20BB-4ABDDC3F53DF}"/>
              </a:ext>
            </a:extLst>
          </p:cNvPr>
          <p:cNvGrpSpPr/>
          <p:nvPr/>
        </p:nvGrpSpPr>
        <p:grpSpPr>
          <a:xfrm>
            <a:off x="6361710" y="4261204"/>
            <a:ext cx="4128490" cy="823290"/>
            <a:chOff x="6361710" y="4261204"/>
            <a:chExt cx="4128490" cy="823290"/>
          </a:xfrm>
        </p:grpSpPr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B671814A-F138-7DD9-1CB0-298EC57AF680}"/>
                </a:ext>
              </a:extLst>
            </p:cNvPr>
            <p:cNvSpPr/>
            <p:nvPr/>
          </p:nvSpPr>
          <p:spPr>
            <a:xfrm>
              <a:off x="6361710" y="4261205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INTELLIGENCE</a:t>
              </a:r>
              <a:endParaRPr lang="en-IN" sz="2400" dirty="0"/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596B9099-CF3B-3729-F71F-1AB6432EAA2C}"/>
                </a:ext>
              </a:extLst>
            </p:cNvPr>
            <p:cNvSpPr/>
            <p:nvPr/>
          </p:nvSpPr>
          <p:spPr>
            <a:xfrm>
              <a:off x="9682736" y="4261204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4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03A036A9-9EE7-1DA7-7437-9B7E7C249B16}"/>
              </a:ext>
            </a:extLst>
          </p:cNvPr>
          <p:cNvGrpSpPr/>
          <p:nvPr/>
        </p:nvGrpSpPr>
        <p:grpSpPr>
          <a:xfrm>
            <a:off x="6361710" y="5299479"/>
            <a:ext cx="4128490" cy="823290"/>
            <a:chOff x="6361710" y="5299479"/>
            <a:chExt cx="4128490" cy="823290"/>
          </a:xfrm>
        </p:grpSpPr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F3B31DD7-A36C-8689-4B20-CCBAC1ED47AC}"/>
                </a:ext>
              </a:extLst>
            </p:cNvPr>
            <p:cNvSpPr/>
            <p:nvPr/>
          </p:nvSpPr>
          <p:spPr>
            <a:xfrm>
              <a:off x="6361710" y="529948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POUVOIR VOLER</a:t>
              </a:r>
              <a:endParaRPr lang="en-IN" sz="2400" dirty="0"/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05DCBFDF-415A-4E17-B7AC-2D40699CB2B0}"/>
                </a:ext>
              </a:extLst>
            </p:cNvPr>
            <p:cNvSpPr/>
            <p:nvPr/>
          </p:nvSpPr>
          <p:spPr>
            <a:xfrm>
              <a:off x="9682736" y="529947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2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0E98D1A-0EE2-6B7A-D470-C0F1D9D52569}"/>
              </a:ext>
            </a:extLst>
          </p:cNvPr>
          <p:cNvSpPr txBox="1"/>
          <p:nvPr/>
        </p:nvSpPr>
        <p:spPr>
          <a:xfrm>
            <a:off x="1450019" y="357612"/>
            <a:ext cx="92919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0" i="0" dirty="0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Si un </a:t>
            </a:r>
            <a:r>
              <a:rPr lang="en-IN" sz="2800" b="0" i="0" dirty="0" err="1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génie</a:t>
            </a:r>
            <a:r>
              <a:rPr lang="en-IN" sz="2800" b="0" i="0" dirty="0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 </a:t>
            </a:r>
            <a:r>
              <a:rPr lang="en-IN" sz="2800" dirty="0" err="1">
                <a:solidFill>
                  <a:schemeClr val="bg1"/>
                </a:solidFill>
                <a:latin typeface="Patua One" panose="02000000000000000000" pitchFamily="2" charset="0"/>
              </a:rPr>
              <a:t>vous</a:t>
            </a:r>
            <a:r>
              <a:rPr lang="en-IN" sz="2800" dirty="0">
                <a:solidFill>
                  <a:schemeClr val="bg1"/>
                </a:solidFill>
                <a:latin typeface="Patua One" panose="02000000000000000000" pitchFamily="2" charset="0"/>
              </a:rPr>
              <a:t> </a:t>
            </a:r>
            <a:r>
              <a:rPr lang="en-IN" sz="2800" dirty="0" err="1">
                <a:solidFill>
                  <a:schemeClr val="bg1"/>
                </a:solidFill>
                <a:latin typeface="Patua One" panose="02000000000000000000" pitchFamily="2" charset="0"/>
              </a:rPr>
              <a:t>apparaissait</a:t>
            </a:r>
            <a:r>
              <a:rPr lang="en-IN" sz="2800" dirty="0">
                <a:solidFill>
                  <a:schemeClr val="bg1"/>
                </a:solidFill>
                <a:latin typeface="Patua One" panose="02000000000000000000" pitchFamily="2" charset="0"/>
              </a:rPr>
              <a:t> pour </a:t>
            </a:r>
            <a:r>
              <a:rPr lang="en-IN" sz="2800" dirty="0" err="1">
                <a:solidFill>
                  <a:schemeClr val="bg1"/>
                </a:solidFill>
                <a:latin typeface="Patua One" panose="02000000000000000000" pitchFamily="2" charset="0"/>
              </a:rPr>
              <a:t>vous</a:t>
            </a:r>
            <a:r>
              <a:rPr lang="en-IN" sz="2800" dirty="0">
                <a:solidFill>
                  <a:schemeClr val="bg1"/>
                </a:solidFill>
                <a:latin typeface="Patua One" panose="02000000000000000000" pitchFamily="2" charset="0"/>
              </a:rPr>
              <a:t> accorder un</a:t>
            </a:r>
            <a:r>
              <a:rPr lang="en-IN" sz="2800" b="0" i="0" dirty="0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 voeu, que </a:t>
            </a:r>
            <a:r>
              <a:rPr lang="en-IN" sz="2800" b="0" i="0" dirty="0" err="1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choisiriez-vous</a:t>
            </a:r>
            <a:r>
              <a:rPr lang="en-IN" sz="2800" b="0" i="0" dirty="0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 ?</a:t>
            </a:r>
            <a:endParaRPr lang="en-IN" sz="2800" dirty="0">
              <a:solidFill>
                <a:schemeClr val="bg1"/>
              </a:solidFill>
              <a:latin typeface="Patua One" panose="02000000000000000000" pitchFamily="2" charset="0"/>
            </a:endParaRPr>
          </a:p>
        </p:txBody>
      </p:sp>
      <p:grpSp>
        <p:nvGrpSpPr>
          <p:cNvPr id="3" name="Group 87">
            <a:extLst>
              <a:ext uri="{FF2B5EF4-FFF2-40B4-BE49-F238E27FC236}">
                <a16:creationId xmlns:a16="http://schemas.microsoft.com/office/drawing/2014/main" id="{1ECCD45D-434D-E84D-4433-D1A641030F39}"/>
              </a:ext>
            </a:extLst>
          </p:cNvPr>
          <p:cNvGrpSpPr/>
          <p:nvPr/>
        </p:nvGrpSpPr>
        <p:grpSpPr>
          <a:xfrm>
            <a:off x="1705140" y="2184401"/>
            <a:ext cx="4128490" cy="823289"/>
            <a:chOff x="1305719" y="2049243"/>
            <a:chExt cx="4503901" cy="87979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4656467-6FD7-6000-8D13-874205A12AC7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" name="Oval 89">
              <a:extLst>
                <a:ext uri="{FF2B5EF4-FFF2-40B4-BE49-F238E27FC236}">
                  <a16:creationId xmlns:a16="http://schemas.microsoft.com/office/drawing/2014/main" id="{ACAF1E65-06B6-EA26-7657-8F0979ED9146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</a:t>
              </a:r>
              <a:endParaRPr lang="en-IN" dirty="0"/>
            </a:p>
          </p:txBody>
        </p:sp>
      </p:grpSp>
      <p:grpSp>
        <p:nvGrpSpPr>
          <p:cNvPr id="6" name="Group 90">
            <a:extLst>
              <a:ext uri="{FF2B5EF4-FFF2-40B4-BE49-F238E27FC236}">
                <a16:creationId xmlns:a16="http://schemas.microsoft.com/office/drawing/2014/main" id="{9829FBDF-45F1-7803-6C8A-C94AB6208560}"/>
              </a:ext>
            </a:extLst>
          </p:cNvPr>
          <p:cNvGrpSpPr/>
          <p:nvPr/>
        </p:nvGrpSpPr>
        <p:grpSpPr>
          <a:xfrm>
            <a:off x="1705140" y="3225457"/>
            <a:ext cx="4128490" cy="823289"/>
            <a:chOff x="1305719" y="2049243"/>
            <a:chExt cx="4503901" cy="87979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8638DA8-3566-9475-2639-F61D78CF4F95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" name="Oval 92">
              <a:extLst>
                <a:ext uri="{FF2B5EF4-FFF2-40B4-BE49-F238E27FC236}">
                  <a16:creationId xmlns:a16="http://schemas.microsoft.com/office/drawing/2014/main" id="{828F3084-E31A-C12C-19A5-38C5BADD9C23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2</a:t>
              </a:r>
              <a:endParaRPr lang="en-IN" dirty="0"/>
            </a:p>
          </p:txBody>
        </p:sp>
      </p:grpSp>
      <p:grpSp>
        <p:nvGrpSpPr>
          <p:cNvPr id="9" name="Group 93">
            <a:extLst>
              <a:ext uri="{FF2B5EF4-FFF2-40B4-BE49-F238E27FC236}">
                <a16:creationId xmlns:a16="http://schemas.microsoft.com/office/drawing/2014/main" id="{9BC02384-EC2C-83F6-FC9B-4DF693FAF02E}"/>
              </a:ext>
            </a:extLst>
          </p:cNvPr>
          <p:cNvGrpSpPr/>
          <p:nvPr/>
        </p:nvGrpSpPr>
        <p:grpSpPr>
          <a:xfrm>
            <a:off x="1705140" y="4255357"/>
            <a:ext cx="4128490" cy="823289"/>
            <a:chOff x="1305719" y="2049243"/>
            <a:chExt cx="4503901" cy="87979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FCB0AFB-520C-428F-03E2-DFCE93FC4BB0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" name="Oval 110">
              <a:extLst>
                <a:ext uri="{FF2B5EF4-FFF2-40B4-BE49-F238E27FC236}">
                  <a16:creationId xmlns:a16="http://schemas.microsoft.com/office/drawing/2014/main" id="{CA51AE89-BD98-488A-F71D-4A41E54BFC89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3</a:t>
              </a:r>
              <a:endParaRPr lang="en-IN" dirty="0"/>
            </a:p>
          </p:txBody>
        </p:sp>
      </p:grpSp>
      <p:grpSp>
        <p:nvGrpSpPr>
          <p:cNvPr id="12" name="Group 111">
            <a:extLst>
              <a:ext uri="{FF2B5EF4-FFF2-40B4-BE49-F238E27FC236}">
                <a16:creationId xmlns:a16="http://schemas.microsoft.com/office/drawing/2014/main" id="{112D814C-09E0-10A5-1ECB-900E092640A1}"/>
              </a:ext>
            </a:extLst>
          </p:cNvPr>
          <p:cNvGrpSpPr/>
          <p:nvPr/>
        </p:nvGrpSpPr>
        <p:grpSpPr>
          <a:xfrm>
            <a:off x="1705140" y="5299479"/>
            <a:ext cx="4128490" cy="823289"/>
            <a:chOff x="1305719" y="2049243"/>
            <a:chExt cx="4503901" cy="87979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95D64AE-6792-1CEC-5723-B4B0B8221607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" name="Oval 113">
              <a:extLst>
                <a:ext uri="{FF2B5EF4-FFF2-40B4-BE49-F238E27FC236}">
                  <a16:creationId xmlns:a16="http://schemas.microsoft.com/office/drawing/2014/main" id="{F590C735-4D87-3917-A927-6503764B6BE0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4</a:t>
              </a:r>
              <a:endParaRPr lang="en-IN" dirty="0"/>
            </a:p>
          </p:txBody>
        </p:sp>
      </p:grpSp>
      <p:grpSp>
        <p:nvGrpSpPr>
          <p:cNvPr id="15" name="Group 114">
            <a:extLst>
              <a:ext uri="{FF2B5EF4-FFF2-40B4-BE49-F238E27FC236}">
                <a16:creationId xmlns:a16="http://schemas.microsoft.com/office/drawing/2014/main" id="{F31F6D7F-2D50-BF69-6B66-BE090A1D81E4}"/>
              </a:ext>
            </a:extLst>
          </p:cNvPr>
          <p:cNvGrpSpPr/>
          <p:nvPr/>
        </p:nvGrpSpPr>
        <p:grpSpPr>
          <a:xfrm>
            <a:off x="6358372" y="2184401"/>
            <a:ext cx="4128490" cy="823289"/>
            <a:chOff x="1305719" y="2049243"/>
            <a:chExt cx="4503901" cy="87979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4B06AC9-D3ED-ACA0-0927-C53BFF060262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" name="Oval 116">
              <a:extLst>
                <a:ext uri="{FF2B5EF4-FFF2-40B4-BE49-F238E27FC236}">
                  <a16:creationId xmlns:a16="http://schemas.microsoft.com/office/drawing/2014/main" id="{BFAE726F-346B-DF40-C6FB-C48291C41736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5</a:t>
              </a:r>
              <a:endParaRPr lang="en-IN" dirty="0"/>
            </a:p>
          </p:txBody>
        </p:sp>
      </p:grpSp>
      <p:grpSp>
        <p:nvGrpSpPr>
          <p:cNvPr id="18" name="Group 117">
            <a:extLst>
              <a:ext uri="{FF2B5EF4-FFF2-40B4-BE49-F238E27FC236}">
                <a16:creationId xmlns:a16="http://schemas.microsoft.com/office/drawing/2014/main" id="{2B041F79-F299-63B2-FA78-6C649CF098D2}"/>
              </a:ext>
            </a:extLst>
          </p:cNvPr>
          <p:cNvGrpSpPr/>
          <p:nvPr/>
        </p:nvGrpSpPr>
        <p:grpSpPr>
          <a:xfrm>
            <a:off x="6358372" y="3225457"/>
            <a:ext cx="4128490" cy="823289"/>
            <a:chOff x="1305719" y="2049243"/>
            <a:chExt cx="4503901" cy="879797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BD13EEE-3479-38A1-753A-B386F8D866AE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0" name="Oval 152">
              <a:extLst>
                <a:ext uri="{FF2B5EF4-FFF2-40B4-BE49-F238E27FC236}">
                  <a16:creationId xmlns:a16="http://schemas.microsoft.com/office/drawing/2014/main" id="{33E5D03D-CB81-8036-DAAE-EEEDAC2D09DB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6</a:t>
              </a:r>
              <a:endParaRPr lang="en-IN" dirty="0"/>
            </a:p>
          </p:txBody>
        </p:sp>
      </p:grpSp>
      <p:grpSp>
        <p:nvGrpSpPr>
          <p:cNvPr id="21" name="Group 153">
            <a:extLst>
              <a:ext uri="{FF2B5EF4-FFF2-40B4-BE49-F238E27FC236}">
                <a16:creationId xmlns:a16="http://schemas.microsoft.com/office/drawing/2014/main" id="{833F9EB5-A85E-BACF-FE3E-B7736AD200DA}"/>
              </a:ext>
            </a:extLst>
          </p:cNvPr>
          <p:cNvGrpSpPr/>
          <p:nvPr/>
        </p:nvGrpSpPr>
        <p:grpSpPr>
          <a:xfrm>
            <a:off x="6358372" y="4255357"/>
            <a:ext cx="4128490" cy="823289"/>
            <a:chOff x="1305719" y="2049243"/>
            <a:chExt cx="4503901" cy="879797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8642388-6969-9227-CD92-3D33048DBB40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3" name="Oval 155">
              <a:extLst>
                <a:ext uri="{FF2B5EF4-FFF2-40B4-BE49-F238E27FC236}">
                  <a16:creationId xmlns:a16="http://schemas.microsoft.com/office/drawing/2014/main" id="{8A606FD9-78BD-0885-7485-E05EB6671938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7</a:t>
              </a:r>
              <a:endParaRPr lang="en-IN" dirty="0"/>
            </a:p>
          </p:txBody>
        </p:sp>
      </p:grpSp>
      <p:grpSp>
        <p:nvGrpSpPr>
          <p:cNvPr id="24" name="Group 156">
            <a:extLst>
              <a:ext uri="{FF2B5EF4-FFF2-40B4-BE49-F238E27FC236}">
                <a16:creationId xmlns:a16="http://schemas.microsoft.com/office/drawing/2014/main" id="{9BDD5F5C-7957-A9BD-5E21-FEEC67E88AFF}"/>
              </a:ext>
            </a:extLst>
          </p:cNvPr>
          <p:cNvGrpSpPr/>
          <p:nvPr/>
        </p:nvGrpSpPr>
        <p:grpSpPr>
          <a:xfrm>
            <a:off x="6358372" y="5299479"/>
            <a:ext cx="4128490" cy="823289"/>
            <a:chOff x="1305719" y="2049243"/>
            <a:chExt cx="4503901" cy="879797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A16D57B-5FC8-DF6D-FBF0-FB43D2532164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" name="Oval 158">
              <a:extLst>
                <a:ext uri="{FF2B5EF4-FFF2-40B4-BE49-F238E27FC236}">
                  <a16:creationId xmlns:a16="http://schemas.microsoft.com/office/drawing/2014/main" id="{980DD7C2-838E-732C-A724-E5AE15D30F28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8</a:t>
              </a:r>
              <a:endParaRPr lang="en-IN" dirty="0"/>
            </a:p>
          </p:txBody>
        </p:sp>
      </p:grpSp>
      <p:grpSp>
        <p:nvGrpSpPr>
          <p:cNvPr id="27" name="Group 3">
            <a:extLst>
              <a:ext uri="{FF2B5EF4-FFF2-40B4-BE49-F238E27FC236}">
                <a16:creationId xmlns:a16="http://schemas.microsoft.com/office/drawing/2014/main" id="{70BED7D4-54D1-13D8-88F3-4683D532A1AB}"/>
              </a:ext>
            </a:extLst>
          </p:cNvPr>
          <p:cNvGrpSpPr/>
          <p:nvPr/>
        </p:nvGrpSpPr>
        <p:grpSpPr>
          <a:xfrm>
            <a:off x="0" y="-2"/>
            <a:ext cx="12192000" cy="6858000"/>
            <a:chOff x="0" y="0"/>
            <a:chExt cx="12192000" cy="685800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381EA8E-71F3-2D15-2C87-3DD49E40BC0C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29" name="Cross 5">
              <a:extLst>
                <a:ext uri="{FF2B5EF4-FFF2-40B4-BE49-F238E27FC236}">
                  <a16:creationId xmlns:a16="http://schemas.microsoft.com/office/drawing/2014/main" id="{F01DD3E6-8E6E-8418-978F-97645B54B52D}"/>
                </a:ext>
              </a:extLst>
            </p:cNvPr>
            <p:cNvSpPr/>
            <p:nvPr/>
          </p:nvSpPr>
          <p:spPr>
            <a:xfrm rot="2700000">
              <a:off x="44728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30" name="Group 7">
            <a:extLst>
              <a:ext uri="{FF2B5EF4-FFF2-40B4-BE49-F238E27FC236}">
                <a16:creationId xmlns:a16="http://schemas.microsoft.com/office/drawing/2014/main" id="{8480349E-5B93-6CBB-A96A-E6885763EDF5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00CA0B7-4DAF-1219-0CA5-FD3519A516D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32" name="Cross 9">
              <a:extLst>
                <a:ext uri="{FF2B5EF4-FFF2-40B4-BE49-F238E27FC236}">
                  <a16:creationId xmlns:a16="http://schemas.microsoft.com/office/drawing/2014/main" id="{94226B75-EA00-365C-67C8-BB38E2FD1F9E}"/>
                </a:ext>
              </a:extLst>
            </p:cNvPr>
            <p:cNvSpPr/>
            <p:nvPr/>
          </p:nvSpPr>
          <p:spPr>
            <a:xfrm rot="2700000">
              <a:off x="30250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3" name="Cross 10">
              <a:extLst>
                <a:ext uri="{FF2B5EF4-FFF2-40B4-BE49-F238E27FC236}">
                  <a16:creationId xmlns:a16="http://schemas.microsoft.com/office/drawing/2014/main" id="{1700C3D2-E69F-A680-AAA0-1FA217BF6874}"/>
                </a:ext>
              </a:extLst>
            </p:cNvPr>
            <p:cNvSpPr/>
            <p:nvPr/>
          </p:nvSpPr>
          <p:spPr>
            <a:xfrm rot="2700000">
              <a:off x="5881465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34" name="Group 11">
            <a:extLst>
              <a:ext uri="{FF2B5EF4-FFF2-40B4-BE49-F238E27FC236}">
                <a16:creationId xmlns:a16="http://schemas.microsoft.com/office/drawing/2014/main" id="{09B12D96-8EEF-3BDD-762C-BC80C3D51D6B}"/>
              </a:ext>
            </a:extLst>
          </p:cNvPr>
          <p:cNvGrpSpPr/>
          <p:nvPr/>
        </p:nvGrpSpPr>
        <p:grpSpPr>
          <a:xfrm>
            <a:off x="0" y="-4"/>
            <a:ext cx="12192000" cy="6858000"/>
            <a:chOff x="0" y="0"/>
            <a:chExt cx="12192000" cy="685800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1064753-AC41-EFD8-3B98-F4E56808DB9C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36" name="Cross 13">
              <a:extLst>
                <a:ext uri="{FF2B5EF4-FFF2-40B4-BE49-F238E27FC236}">
                  <a16:creationId xmlns:a16="http://schemas.microsoft.com/office/drawing/2014/main" id="{C9E51ABD-6AD0-F6F6-A5CE-E348B4B132A9}"/>
                </a:ext>
              </a:extLst>
            </p:cNvPr>
            <p:cNvSpPr/>
            <p:nvPr/>
          </p:nvSpPr>
          <p:spPr>
            <a:xfrm rot="2700000">
              <a:off x="44728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7" name="Cross 19">
              <a:extLst>
                <a:ext uri="{FF2B5EF4-FFF2-40B4-BE49-F238E27FC236}">
                  <a16:creationId xmlns:a16="http://schemas.microsoft.com/office/drawing/2014/main" id="{EF4C8777-C11E-834C-7B86-72AC6F36936F}"/>
                </a:ext>
              </a:extLst>
            </p:cNvPr>
            <p:cNvSpPr/>
            <p:nvPr/>
          </p:nvSpPr>
          <p:spPr>
            <a:xfrm rot="2700000">
              <a:off x="7376768" y="1805819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8" name="Cross 20">
              <a:extLst>
                <a:ext uri="{FF2B5EF4-FFF2-40B4-BE49-F238E27FC236}">
                  <a16:creationId xmlns:a16="http://schemas.microsoft.com/office/drawing/2014/main" id="{89D461FA-33CF-8F9F-9689-5ACF0E19D1E0}"/>
                </a:ext>
              </a:extLst>
            </p:cNvPr>
            <p:cNvSpPr/>
            <p:nvPr/>
          </p:nvSpPr>
          <p:spPr>
            <a:xfrm rot="2700000">
              <a:off x="1577206" y="1805820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39" name="Group 29">
            <a:extLst>
              <a:ext uri="{FF2B5EF4-FFF2-40B4-BE49-F238E27FC236}">
                <a16:creationId xmlns:a16="http://schemas.microsoft.com/office/drawing/2014/main" id="{C7E8D6B1-9A3F-C894-CE63-F6C257AB94A3}"/>
              </a:ext>
            </a:extLst>
          </p:cNvPr>
          <p:cNvGrpSpPr/>
          <p:nvPr/>
        </p:nvGrpSpPr>
        <p:grpSpPr>
          <a:xfrm>
            <a:off x="9493793" y="6266902"/>
            <a:ext cx="451734" cy="451732"/>
            <a:chOff x="3549843" y="4495800"/>
            <a:chExt cx="1003687" cy="1003687"/>
          </a:xfrm>
        </p:grpSpPr>
        <p:sp>
          <p:nvSpPr>
            <p:cNvPr id="40" name="Oval 369">
              <a:extLst>
                <a:ext uri="{FF2B5EF4-FFF2-40B4-BE49-F238E27FC236}">
                  <a16:creationId xmlns:a16="http://schemas.microsoft.com/office/drawing/2014/main" id="{5551AFD6-39C0-0AF7-E48E-51B6C26F47C6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1" name="Cross 370">
              <a:extLst>
                <a:ext uri="{FF2B5EF4-FFF2-40B4-BE49-F238E27FC236}">
                  <a16:creationId xmlns:a16="http://schemas.microsoft.com/office/drawing/2014/main" id="{AF226968-458D-5316-5904-04EE200CAC61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42" name="Group 371">
            <a:extLst>
              <a:ext uri="{FF2B5EF4-FFF2-40B4-BE49-F238E27FC236}">
                <a16:creationId xmlns:a16="http://schemas.microsoft.com/office/drawing/2014/main" id="{2D5CDA3A-C698-8C54-749A-4098CD2AC760}"/>
              </a:ext>
            </a:extLst>
          </p:cNvPr>
          <p:cNvGrpSpPr/>
          <p:nvPr/>
        </p:nvGrpSpPr>
        <p:grpSpPr>
          <a:xfrm>
            <a:off x="10035126" y="6266902"/>
            <a:ext cx="451734" cy="451732"/>
            <a:chOff x="3549843" y="4495800"/>
            <a:chExt cx="1003687" cy="1003687"/>
          </a:xfrm>
        </p:grpSpPr>
        <p:sp>
          <p:nvSpPr>
            <p:cNvPr id="43" name="Oval 372">
              <a:extLst>
                <a:ext uri="{FF2B5EF4-FFF2-40B4-BE49-F238E27FC236}">
                  <a16:creationId xmlns:a16="http://schemas.microsoft.com/office/drawing/2014/main" id="{1785A1C6-DDF9-8058-199D-410438C47A7B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4" name="Cross 373">
              <a:extLst>
                <a:ext uri="{FF2B5EF4-FFF2-40B4-BE49-F238E27FC236}">
                  <a16:creationId xmlns:a16="http://schemas.microsoft.com/office/drawing/2014/main" id="{B2756AFA-D024-5B22-C9C1-06BE4A63CBBA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45" name="Group 374">
            <a:extLst>
              <a:ext uri="{FF2B5EF4-FFF2-40B4-BE49-F238E27FC236}">
                <a16:creationId xmlns:a16="http://schemas.microsoft.com/office/drawing/2014/main" id="{4B5ED09D-3996-E624-E03D-3B9D752A4221}"/>
              </a:ext>
            </a:extLst>
          </p:cNvPr>
          <p:cNvGrpSpPr/>
          <p:nvPr/>
        </p:nvGrpSpPr>
        <p:grpSpPr>
          <a:xfrm>
            <a:off x="8952459" y="6266902"/>
            <a:ext cx="451734" cy="451732"/>
            <a:chOff x="3549843" y="4495800"/>
            <a:chExt cx="1003687" cy="1003687"/>
          </a:xfrm>
        </p:grpSpPr>
        <p:sp>
          <p:nvSpPr>
            <p:cNvPr id="46" name="Oval 375">
              <a:extLst>
                <a:ext uri="{FF2B5EF4-FFF2-40B4-BE49-F238E27FC236}">
                  <a16:creationId xmlns:a16="http://schemas.microsoft.com/office/drawing/2014/main" id="{A4BBF5EC-BE5C-0197-8798-DFF654ECB195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7" name="Cross 376">
              <a:extLst>
                <a:ext uri="{FF2B5EF4-FFF2-40B4-BE49-F238E27FC236}">
                  <a16:creationId xmlns:a16="http://schemas.microsoft.com/office/drawing/2014/main" id="{0FB78889-CE84-C0E4-0363-668E83058563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pic>
        <p:nvPicPr>
          <p:cNvPr id="48" name="Climactic_Suspense-Mike_Koenig-390542520">
            <a:hlinkClick r:id="" action="ppaction://media"/>
            <a:extLst>
              <a:ext uri="{FF2B5EF4-FFF2-40B4-BE49-F238E27FC236}">
                <a16:creationId xmlns:a16="http://schemas.microsoft.com/office/drawing/2014/main" id="{80335761-D9B8-9F2E-8B97-E11B81C649FB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5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459694" y="7064607"/>
            <a:ext cx="466725" cy="406400"/>
          </a:xfrm>
          <a:prstGeom prst="rect">
            <a:avLst/>
          </a:prstGeom>
        </p:spPr>
      </p:pic>
      <p:pic>
        <p:nvPicPr>
          <p:cNvPr id="49" name="Climactic_Suspense-Mike_Koenig-390542520">
            <a:hlinkClick r:id="" action="ppaction://media"/>
            <a:extLst>
              <a:ext uri="{FF2B5EF4-FFF2-40B4-BE49-F238E27FC236}">
                <a16:creationId xmlns:a16="http://schemas.microsoft.com/office/drawing/2014/main" id="{079F0B58-69D5-303F-6220-53E65AD89781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5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602129" y="6907246"/>
            <a:ext cx="466725" cy="406400"/>
          </a:xfrm>
          <a:prstGeom prst="rect">
            <a:avLst/>
          </a:prstGeom>
        </p:spPr>
      </p:pic>
      <p:pic>
        <p:nvPicPr>
          <p:cNvPr id="50" name="Climactic_Suspense-Mike_Koenig-390542520">
            <a:hlinkClick r:id="" action="ppaction://media"/>
            <a:extLst>
              <a:ext uri="{FF2B5EF4-FFF2-40B4-BE49-F238E27FC236}">
                <a16:creationId xmlns:a16="http://schemas.microsoft.com/office/drawing/2014/main" id="{2EB44DE9-E9F3-F637-270D-B1CFCB3F141B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5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655480" y="6987584"/>
            <a:ext cx="466725" cy="406400"/>
          </a:xfrm>
          <a:prstGeom prst="rect">
            <a:avLst/>
          </a:prstGeom>
        </p:spPr>
      </p:pic>
      <p:pic>
        <p:nvPicPr>
          <p:cNvPr id="51" name="Climactic_Suspense-Mike_Koenig-390542520">
            <a:hlinkClick r:id="" action="ppaction://media"/>
            <a:extLst>
              <a:ext uri="{FF2B5EF4-FFF2-40B4-BE49-F238E27FC236}">
                <a16:creationId xmlns:a16="http://schemas.microsoft.com/office/drawing/2014/main" id="{0CE45A7D-CF46-BC08-5A0D-536683D4645C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5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612094" y="7217007"/>
            <a:ext cx="466725" cy="406400"/>
          </a:xfrm>
          <a:prstGeom prst="rect">
            <a:avLst/>
          </a:prstGeom>
        </p:spPr>
      </p:pic>
      <p:pic>
        <p:nvPicPr>
          <p:cNvPr id="52" name="Climactic_Suspense-Mike_Koenig-390542520">
            <a:hlinkClick r:id="" action="ppaction://media"/>
            <a:extLst>
              <a:ext uri="{FF2B5EF4-FFF2-40B4-BE49-F238E27FC236}">
                <a16:creationId xmlns:a16="http://schemas.microsoft.com/office/drawing/2014/main" id="{291C8EFD-742D-B25D-91C8-52DFFDE97BA3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5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64494" y="7369407"/>
            <a:ext cx="466725" cy="406400"/>
          </a:xfrm>
          <a:prstGeom prst="rect">
            <a:avLst/>
          </a:prstGeom>
        </p:spPr>
      </p:pic>
      <p:pic>
        <p:nvPicPr>
          <p:cNvPr id="53" name="Climactic_Suspense-Mike_Koenig-390542520">
            <a:hlinkClick r:id="" action="ppaction://media"/>
            <a:extLst>
              <a:ext uri="{FF2B5EF4-FFF2-40B4-BE49-F238E27FC236}">
                <a16:creationId xmlns:a16="http://schemas.microsoft.com/office/drawing/2014/main" id="{917832B4-FA55-5EBD-21AF-C8A13EFCC563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5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916894" y="7521807"/>
            <a:ext cx="466725" cy="406400"/>
          </a:xfrm>
          <a:prstGeom prst="rect">
            <a:avLst/>
          </a:prstGeom>
        </p:spPr>
      </p:pic>
      <p:pic>
        <p:nvPicPr>
          <p:cNvPr id="54" name="Climactic_Suspense-Mike_Koenig-390542520">
            <a:hlinkClick r:id="" action="ppaction://media"/>
            <a:extLst>
              <a:ext uri="{FF2B5EF4-FFF2-40B4-BE49-F238E27FC236}">
                <a16:creationId xmlns:a16="http://schemas.microsoft.com/office/drawing/2014/main" id="{30D7FFF0-5466-9B06-0BCB-900E8F5396F5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5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069294" y="7674207"/>
            <a:ext cx="466725" cy="406400"/>
          </a:xfrm>
          <a:prstGeom prst="rect">
            <a:avLst/>
          </a:prstGeom>
        </p:spPr>
      </p:pic>
      <p:pic>
        <p:nvPicPr>
          <p:cNvPr id="55" name="Climactic_Suspense-Mike_Koenig-390542520">
            <a:hlinkClick r:id="" action="ppaction://media"/>
            <a:extLst>
              <a:ext uri="{FF2B5EF4-FFF2-40B4-BE49-F238E27FC236}">
                <a16:creationId xmlns:a16="http://schemas.microsoft.com/office/drawing/2014/main" id="{A1FCD592-08C2-E8E2-859C-E83D2E11E9E6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5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221694" y="7826607"/>
            <a:ext cx="466725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53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929" fill="hold"/>
                                        <p:tgtEl>
                                          <p:spTgt spid="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929" fill="hold"/>
                                        <p:tgtEl>
                                          <p:spTgt spid="5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1929" fill="hold"/>
                                        <p:tgtEl>
                                          <p:spTgt spid="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3" dur="1929" fill="hold"/>
                                        <p:tgtEl>
                                          <p:spTgt spid="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1" dur="1929" fill="hold"/>
                                        <p:tgtEl>
                                          <p:spTgt spid="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9" dur="1929" fill="hold"/>
                                        <p:tgtEl>
                                          <p:spTgt spid="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7" dur="1929" fill="hold"/>
                                        <p:tgtEl>
                                          <p:spTgt spid="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5" dur="1929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7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8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9" dur="indefinit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0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1" dur="indefinite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audio>
              <p:cMediaNode vol="80000">
                <p:cTn id="10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8"/>
                </p:tgtEl>
              </p:cMediaNode>
            </p:audio>
            <p:audio>
              <p:cMediaNode vol="80000">
                <p:cTn id="10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"/>
                </p:tgtEl>
              </p:cMediaNode>
            </p:audio>
            <p:audio>
              <p:cMediaNode vol="80000">
                <p:cTn id="10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0"/>
                </p:tgtEl>
              </p:cMediaNode>
            </p:audio>
            <p:audio>
              <p:cMediaNode vol="80000">
                <p:cTn id="10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"/>
                </p:tgtEl>
              </p:cMediaNode>
            </p:audio>
            <p:audio>
              <p:cMediaNode vol="80000">
                <p:cTn id="10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2"/>
                </p:tgtEl>
              </p:cMediaNode>
            </p:audio>
            <p:audio>
              <p:cMediaNode vol="80000">
                <p:cTn id="10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"/>
                </p:tgtEl>
              </p:cMediaNode>
            </p:audio>
            <p:audio>
              <p:cMediaNode vol="80000">
                <p:cTn id="10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"/>
                </p:tgtEl>
              </p:cMediaNode>
            </p:audio>
            <p:audio>
              <p:cMediaNode vol="80000">
                <p:cTn id="10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4CEE4804-1F88-B53E-D210-0B54E5107996}"/>
              </a:ext>
            </a:extLst>
          </p:cNvPr>
          <p:cNvSpPr/>
          <p:nvPr/>
        </p:nvSpPr>
        <p:spPr>
          <a:xfrm>
            <a:off x="1320186" y="1803400"/>
            <a:ext cx="9569434" cy="4696988"/>
          </a:xfrm>
          <a:prstGeom prst="roundRect">
            <a:avLst>
              <a:gd name="adj" fmla="val 7800"/>
            </a:avLst>
          </a:prstGeom>
          <a:solidFill>
            <a:srgbClr val="0E153C"/>
          </a:solidFill>
          <a:ln w="127000">
            <a:gradFill>
              <a:gsLst>
                <a:gs pos="0">
                  <a:srgbClr val="EF8032"/>
                </a:gs>
                <a:gs pos="100000">
                  <a:srgbClr val="FFC91D"/>
                </a:gs>
              </a:gsLst>
              <a:lin ang="48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5DC19AE4-5446-4F72-B304-F65C48816446}"/>
              </a:ext>
            </a:extLst>
          </p:cNvPr>
          <p:cNvGrpSpPr/>
          <p:nvPr/>
        </p:nvGrpSpPr>
        <p:grpSpPr>
          <a:xfrm>
            <a:off x="1705140" y="2184656"/>
            <a:ext cx="4128490" cy="823290"/>
            <a:chOff x="1705140" y="2184656"/>
            <a:chExt cx="4128490" cy="823290"/>
          </a:xfrm>
        </p:grpSpPr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9C7B260D-F9D7-AFB7-B7F9-618FBAF2814A}"/>
                </a:ext>
              </a:extLst>
            </p:cNvPr>
            <p:cNvSpPr/>
            <p:nvPr/>
          </p:nvSpPr>
          <p:spPr>
            <a:xfrm>
              <a:off x="1705140" y="2184656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RADIATEUR</a:t>
              </a:r>
              <a:endParaRPr lang="en-IN" sz="2400" b="1" dirty="0">
                <a:latin typeface="Patua One" panose="02000000000000000000" pitchFamily="2" charset="0"/>
              </a:endParaRP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70015E2C-FD08-D333-9903-B44A3A32B9EC}"/>
                </a:ext>
              </a:extLst>
            </p:cNvPr>
            <p:cNvSpPr/>
            <p:nvPr/>
          </p:nvSpPr>
          <p:spPr>
            <a:xfrm>
              <a:off x="5026166" y="2184656"/>
              <a:ext cx="804124" cy="823290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32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84DFED74-D6FF-E954-8E9E-C9CC4750FBAF}"/>
              </a:ext>
            </a:extLst>
          </p:cNvPr>
          <p:cNvGrpSpPr/>
          <p:nvPr/>
        </p:nvGrpSpPr>
        <p:grpSpPr>
          <a:xfrm>
            <a:off x="1705140" y="3222929"/>
            <a:ext cx="4128490" cy="823290"/>
            <a:chOff x="1705140" y="3222929"/>
            <a:chExt cx="4128490" cy="823290"/>
          </a:xfrm>
        </p:grpSpPr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7225B06E-05B7-4F5A-2C16-DBE4619010A0}"/>
                </a:ext>
              </a:extLst>
            </p:cNvPr>
            <p:cNvSpPr/>
            <p:nvPr/>
          </p:nvSpPr>
          <p:spPr>
            <a:xfrm>
              <a:off x="1705140" y="322293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BOUILLOIRE</a:t>
              </a:r>
              <a:endParaRPr lang="en-IN" sz="2400" dirty="0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AC9FBB55-DF46-828C-C97E-BE4542FDBC0C}"/>
                </a:ext>
              </a:extLst>
            </p:cNvPr>
            <p:cNvSpPr/>
            <p:nvPr/>
          </p:nvSpPr>
          <p:spPr>
            <a:xfrm>
              <a:off x="5026166" y="322292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21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0BF31C6B-FB2B-EE5F-1645-C7CF22B919CA}"/>
              </a:ext>
            </a:extLst>
          </p:cNvPr>
          <p:cNvGrpSpPr/>
          <p:nvPr/>
        </p:nvGrpSpPr>
        <p:grpSpPr>
          <a:xfrm>
            <a:off x="1705140" y="4261204"/>
            <a:ext cx="4128490" cy="823290"/>
            <a:chOff x="1705140" y="4261204"/>
            <a:chExt cx="4128490" cy="823290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0111DFA5-FB3F-D128-A51E-C6F47DBAAEFE}"/>
                </a:ext>
              </a:extLst>
            </p:cNvPr>
            <p:cNvSpPr/>
            <p:nvPr/>
          </p:nvSpPr>
          <p:spPr>
            <a:xfrm>
              <a:off x="1705140" y="4261205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LANCE-FLAMME</a:t>
              </a:r>
              <a:endParaRPr lang="en-IN" sz="2400" dirty="0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91D915CD-0271-7EA4-8796-374130BBE672}"/>
                </a:ext>
              </a:extLst>
            </p:cNvPr>
            <p:cNvSpPr/>
            <p:nvPr/>
          </p:nvSpPr>
          <p:spPr>
            <a:xfrm>
              <a:off x="5026166" y="4261204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14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DB11B335-D291-1D05-8269-0779DC2C9404}"/>
              </a:ext>
            </a:extLst>
          </p:cNvPr>
          <p:cNvGrpSpPr/>
          <p:nvPr/>
        </p:nvGrpSpPr>
        <p:grpSpPr>
          <a:xfrm>
            <a:off x="1705140" y="5299479"/>
            <a:ext cx="4128490" cy="823290"/>
            <a:chOff x="1705140" y="5299479"/>
            <a:chExt cx="4128490" cy="823290"/>
          </a:xfrm>
        </p:grpSpPr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870DCFAB-48ED-36D1-F4C5-67F05D884763}"/>
                </a:ext>
              </a:extLst>
            </p:cNvPr>
            <p:cNvSpPr/>
            <p:nvPr/>
          </p:nvSpPr>
          <p:spPr>
            <a:xfrm>
              <a:off x="1705140" y="529948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SÈCHE-CHEVEUX</a:t>
              </a:r>
              <a:endParaRPr lang="en-IN" sz="2400" dirty="0"/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25CD3C14-A4A2-02E9-2E98-735BB0A63E74}"/>
                </a:ext>
              </a:extLst>
            </p:cNvPr>
            <p:cNvSpPr/>
            <p:nvPr/>
          </p:nvSpPr>
          <p:spPr>
            <a:xfrm>
              <a:off x="5026166" y="529947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10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80A68FF7-1C1C-1FD6-966F-8C9155607655}"/>
              </a:ext>
            </a:extLst>
          </p:cNvPr>
          <p:cNvGrpSpPr/>
          <p:nvPr/>
        </p:nvGrpSpPr>
        <p:grpSpPr>
          <a:xfrm>
            <a:off x="6361710" y="2184655"/>
            <a:ext cx="4128490" cy="823290"/>
            <a:chOff x="6361710" y="2184655"/>
            <a:chExt cx="4128490" cy="823290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40ED44EB-8E64-F135-0EA3-97A48AC61B1C}"/>
                </a:ext>
              </a:extLst>
            </p:cNvPr>
            <p:cNvSpPr/>
            <p:nvPr/>
          </p:nvSpPr>
          <p:spPr>
            <a:xfrm>
              <a:off x="6361710" y="2184656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CHASSE-NEIGE</a:t>
              </a:r>
              <a:endParaRPr lang="en-IN" sz="2400" dirty="0"/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3C690DDF-4B26-7C91-2969-57B7B617AACD}"/>
                </a:ext>
              </a:extLst>
            </p:cNvPr>
            <p:cNvSpPr/>
            <p:nvPr/>
          </p:nvSpPr>
          <p:spPr>
            <a:xfrm>
              <a:off x="9682736" y="2184655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7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54B3A367-37C6-AF4B-DC7A-9A75FDC9E993}"/>
              </a:ext>
            </a:extLst>
          </p:cNvPr>
          <p:cNvGrpSpPr/>
          <p:nvPr/>
        </p:nvGrpSpPr>
        <p:grpSpPr>
          <a:xfrm>
            <a:off x="6361710" y="3222929"/>
            <a:ext cx="4128490" cy="823290"/>
            <a:chOff x="6361710" y="3222929"/>
            <a:chExt cx="4128490" cy="823290"/>
          </a:xfrm>
        </p:grpSpPr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A446B001-A050-62A6-1DC6-E3459B2F3AAA}"/>
                </a:ext>
              </a:extLst>
            </p:cNvPr>
            <p:cNvSpPr/>
            <p:nvPr/>
          </p:nvSpPr>
          <p:spPr>
            <a:xfrm>
              <a:off x="6361710" y="322293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ALUMETTES/BOUGIE</a:t>
              </a:r>
              <a:endParaRPr lang="en-IN" sz="2400" dirty="0"/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7EAE44B7-FAFB-C0CC-AECD-7F526D03E028}"/>
                </a:ext>
              </a:extLst>
            </p:cNvPr>
            <p:cNvSpPr/>
            <p:nvPr/>
          </p:nvSpPr>
          <p:spPr>
            <a:xfrm>
              <a:off x="9682736" y="322292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5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2CA6D356-C428-4F22-20BB-4ABDDC3F53DF}"/>
              </a:ext>
            </a:extLst>
          </p:cNvPr>
          <p:cNvGrpSpPr/>
          <p:nvPr/>
        </p:nvGrpSpPr>
        <p:grpSpPr>
          <a:xfrm>
            <a:off x="6361710" y="4261204"/>
            <a:ext cx="4128490" cy="823290"/>
            <a:chOff x="6361710" y="4261204"/>
            <a:chExt cx="4128490" cy="823290"/>
          </a:xfrm>
        </p:grpSpPr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B671814A-F138-7DD9-1CB0-298EC57AF680}"/>
                </a:ext>
              </a:extLst>
            </p:cNvPr>
            <p:cNvSpPr/>
            <p:nvPr/>
          </p:nvSpPr>
          <p:spPr>
            <a:xfrm>
              <a:off x="6361710" y="4261205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COUVERTURE</a:t>
              </a:r>
              <a:endParaRPr lang="en-IN" sz="2400" dirty="0"/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596B9099-CF3B-3729-F71F-1AB6432EAA2C}"/>
                </a:ext>
              </a:extLst>
            </p:cNvPr>
            <p:cNvSpPr/>
            <p:nvPr/>
          </p:nvSpPr>
          <p:spPr>
            <a:xfrm>
              <a:off x="9682736" y="4261204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4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03A036A9-9EE7-1DA7-7437-9B7E7C249B16}"/>
              </a:ext>
            </a:extLst>
          </p:cNvPr>
          <p:cNvGrpSpPr/>
          <p:nvPr/>
        </p:nvGrpSpPr>
        <p:grpSpPr>
          <a:xfrm>
            <a:off x="6361710" y="5299479"/>
            <a:ext cx="4128490" cy="823290"/>
            <a:chOff x="6361710" y="5299479"/>
            <a:chExt cx="4128490" cy="823290"/>
          </a:xfrm>
        </p:grpSpPr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F3B31DD7-A36C-8689-4B20-CCBAC1ED47AC}"/>
                </a:ext>
              </a:extLst>
            </p:cNvPr>
            <p:cNvSpPr/>
            <p:nvPr/>
          </p:nvSpPr>
          <p:spPr>
            <a:xfrm>
              <a:off x="6361710" y="529948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SALIÈRE</a:t>
              </a:r>
              <a:endParaRPr lang="en-IN" sz="2400" dirty="0"/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05DCBFDF-415A-4E17-B7AC-2D40699CB2B0}"/>
                </a:ext>
              </a:extLst>
            </p:cNvPr>
            <p:cNvSpPr/>
            <p:nvPr/>
          </p:nvSpPr>
          <p:spPr>
            <a:xfrm>
              <a:off x="9682736" y="529947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2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6718D987-7512-8D8C-D92E-65BA1BA8566A}"/>
              </a:ext>
            </a:extLst>
          </p:cNvPr>
          <p:cNvSpPr txBox="1"/>
          <p:nvPr/>
        </p:nvSpPr>
        <p:spPr>
          <a:xfrm>
            <a:off x="5909187" y="963561"/>
            <a:ext cx="1682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De quels objets 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7191C9AA-7AA7-88D6-D493-0058693837F0}"/>
              </a:ext>
            </a:extLst>
          </p:cNvPr>
          <p:cNvSpPr txBox="1"/>
          <p:nvPr/>
        </p:nvSpPr>
        <p:spPr>
          <a:xfrm>
            <a:off x="1450019" y="357612"/>
            <a:ext cx="92919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0" i="0" dirty="0" err="1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Quel</a:t>
            </a:r>
            <a:r>
              <a:rPr lang="en-IN" sz="2800" b="0" i="0" dirty="0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 </a:t>
            </a:r>
            <a:r>
              <a:rPr lang="en-IN" sz="2800" b="0" i="0" dirty="0" err="1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objet</a:t>
            </a:r>
            <a:r>
              <a:rPr lang="en-IN" sz="2800" b="0" i="0" dirty="0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 </a:t>
            </a:r>
            <a:r>
              <a:rPr lang="en-IN" sz="2800" b="0" i="0" dirty="0" err="1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pourrait</a:t>
            </a:r>
            <a:r>
              <a:rPr lang="en-IN" sz="2800" b="0" i="0" dirty="0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 se </a:t>
            </a:r>
            <a:r>
              <a:rPr lang="en-IN" sz="2800" b="0" i="0" dirty="0" err="1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trouver</a:t>
            </a:r>
            <a:r>
              <a:rPr lang="en-IN" sz="2800" b="0" i="0" dirty="0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 dans les cauchemars d’un </a:t>
            </a:r>
            <a:r>
              <a:rPr lang="en-IN" sz="2800" b="0" i="0" dirty="0" err="1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bonhomme</a:t>
            </a:r>
            <a:r>
              <a:rPr lang="en-IN" sz="2800" b="0" i="0" dirty="0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 de </a:t>
            </a:r>
            <a:r>
              <a:rPr lang="en-IN" sz="2800" b="0" i="0" dirty="0" err="1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neige</a:t>
            </a:r>
            <a:r>
              <a:rPr lang="en-IN" sz="2800" b="0" i="0" dirty="0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 ?</a:t>
            </a:r>
            <a:endParaRPr lang="en-IN" sz="2800" dirty="0">
              <a:solidFill>
                <a:schemeClr val="bg1"/>
              </a:solidFill>
              <a:latin typeface="Patua One" panose="02000000000000000000" pitchFamily="2" charset="0"/>
            </a:endParaRPr>
          </a:p>
        </p:txBody>
      </p:sp>
      <p:grpSp>
        <p:nvGrpSpPr>
          <p:cNvPr id="2" name="Group 87">
            <a:extLst>
              <a:ext uri="{FF2B5EF4-FFF2-40B4-BE49-F238E27FC236}">
                <a16:creationId xmlns:a16="http://schemas.microsoft.com/office/drawing/2014/main" id="{F5410D3A-A3C4-BFC6-3F7D-9ED27A7F0882}"/>
              </a:ext>
            </a:extLst>
          </p:cNvPr>
          <p:cNvGrpSpPr/>
          <p:nvPr/>
        </p:nvGrpSpPr>
        <p:grpSpPr>
          <a:xfrm>
            <a:off x="1705140" y="2184401"/>
            <a:ext cx="4128490" cy="823289"/>
            <a:chOff x="1305719" y="2049243"/>
            <a:chExt cx="4503901" cy="87979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372272D-48F6-823C-950D-D1EBABFF2B3B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" name="Oval 89">
              <a:extLst>
                <a:ext uri="{FF2B5EF4-FFF2-40B4-BE49-F238E27FC236}">
                  <a16:creationId xmlns:a16="http://schemas.microsoft.com/office/drawing/2014/main" id="{83219177-028E-F33D-D261-9B26BB9D5D23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</a:t>
              </a:r>
              <a:endParaRPr lang="en-IN" dirty="0"/>
            </a:p>
          </p:txBody>
        </p:sp>
      </p:grpSp>
      <p:grpSp>
        <p:nvGrpSpPr>
          <p:cNvPr id="7" name="Group 90">
            <a:extLst>
              <a:ext uri="{FF2B5EF4-FFF2-40B4-BE49-F238E27FC236}">
                <a16:creationId xmlns:a16="http://schemas.microsoft.com/office/drawing/2014/main" id="{1F886F64-44E8-570A-DD9B-CF80204A9142}"/>
              </a:ext>
            </a:extLst>
          </p:cNvPr>
          <p:cNvGrpSpPr/>
          <p:nvPr/>
        </p:nvGrpSpPr>
        <p:grpSpPr>
          <a:xfrm>
            <a:off x="1705140" y="3225457"/>
            <a:ext cx="4128490" cy="823289"/>
            <a:chOff x="1305719" y="2049243"/>
            <a:chExt cx="4503901" cy="87979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6A54F52-D389-5401-D3D4-CC388F1FA310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" name="Oval 92">
              <a:extLst>
                <a:ext uri="{FF2B5EF4-FFF2-40B4-BE49-F238E27FC236}">
                  <a16:creationId xmlns:a16="http://schemas.microsoft.com/office/drawing/2014/main" id="{F46F0287-FEDF-6ACE-E8C1-AED07637DFEE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2</a:t>
              </a:r>
              <a:endParaRPr lang="en-IN" dirty="0"/>
            </a:p>
          </p:txBody>
        </p:sp>
      </p:grpSp>
      <p:grpSp>
        <p:nvGrpSpPr>
          <p:cNvPr id="10" name="Group 93">
            <a:extLst>
              <a:ext uri="{FF2B5EF4-FFF2-40B4-BE49-F238E27FC236}">
                <a16:creationId xmlns:a16="http://schemas.microsoft.com/office/drawing/2014/main" id="{E4B07AF5-B6FD-823E-DFB5-32F720C3FEC2}"/>
              </a:ext>
            </a:extLst>
          </p:cNvPr>
          <p:cNvGrpSpPr/>
          <p:nvPr/>
        </p:nvGrpSpPr>
        <p:grpSpPr>
          <a:xfrm>
            <a:off x="1705140" y="4255357"/>
            <a:ext cx="4128490" cy="823289"/>
            <a:chOff x="1305719" y="2049243"/>
            <a:chExt cx="4503901" cy="87979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320B7A9-0C26-279D-85ED-8A67027E8ED6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Oval 110">
              <a:extLst>
                <a:ext uri="{FF2B5EF4-FFF2-40B4-BE49-F238E27FC236}">
                  <a16:creationId xmlns:a16="http://schemas.microsoft.com/office/drawing/2014/main" id="{837E0169-C5B7-F473-D642-BEF901F16125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3</a:t>
              </a:r>
              <a:endParaRPr lang="en-IN" dirty="0"/>
            </a:p>
          </p:txBody>
        </p:sp>
      </p:grpSp>
      <p:grpSp>
        <p:nvGrpSpPr>
          <p:cNvPr id="13" name="Group 111">
            <a:extLst>
              <a:ext uri="{FF2B5EF4-FFF2-40B4-BE49-F238E27FC236}">
                <a16:creationId xmlns:a16="http://schemas.microsoft.com/office/drawing/2014/main" id="{8F6496A9-83E5-6EEA-742D-8427A1E15B8B}"/>
              </a:ext>
            </a:extLst>
          </p:cNvPr>
          <p:cNvGrpSpPr/>
          <p:nvPr/>
        </p:nvGrpSpPr>
        <p:grpSpPr>
          <a:xfrm>
            <a:off x="1705140" y="5299479"/>
            <a:ext cx="4128490" cy="823289"/>
            <a:chOff x="1305719" y="2049243"/>
            <a:chExt cx="4503901" cy="87979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86C5538-21A3-BBC7-1329-4C9F015B37CC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" name="Oval 113">
              <a:extLst>
                <a:ext uri="{FF2B5EF4-FFF2-40B4-BE49-F238E27FC236}">
                  <a16:creationId xmlns:a16="http://schemas.microsoft.com/office/drawing/2014/main" id="{25642FB0-5949-2E78-352F-E0E3EA8D9F10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4</a:t>
              </a:r>
              <a:endParaRPr lang="en-IN" dirty="0"/>
            </a:p>
          </p:txBody>
        </p:sp>
      </p:grpSp>
      <p:grpSp>
        <p:nvGrpSpPr>
          <p:cNvPr id="16" name="Group 114">
            <a:extLst>
              <a:ext uri="{FF2B5EF4-FFF2-40B4-BE49-F238E27FC236}">
                <a16:creationId xmlns:a16="http://schemas.microsoft.com/office/drawing/2014/main" id="{D4B8C032-421E-D77A-FC55-683EC6F26C70}"/>
              </a:ext>
            </a:extLst>
          </p:cNvPr>
          <p:cNvGrpSpPr/>
          <p:nvPr/>
        </p:nvGrpSpPr>
        <p:grpSpPr>
          <a:xfrm>
            <a:off x="6358372" y="2184401"/>
            <a:ext cx="4128490" cy="823289"/>
            <a:chOff x="1305719" y="2049243"/>
            <a:chExt cx="4503901" cy="879797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9CB9AA3-6FF0-70D1-CD10-F60370EF89A6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" name="Oval 116">
              <a:extLst>
                <a:ext uri="{FF2B5EF4-FFF2-40B4-BE49-F238E27FC236}">
                  <a16:creationId xmlns:a16="http://schemas.microsoft.com/office/drawing/2014/main" id="{109BA83B-6573-C778-AE9C-8D3FA5473295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5</a:t>
              </a:r>
              <a:endParaRPr lang="en-IN" dirty="0"/>
            </a:p>
          </p:txBody>
        </p:sp>
      </p:grpSp>
      <p:grpSp>
        <p:nvGrpSpPr>
          <p:cNvPr id="19" name="Group 117">
            <a:extLst>
              <a:ext uri="{FF2B5EF4-FFF2-40B4-BE49-F238E27FC236}">
                <a16:creationId xmlns:a16="http://schemas.microsoft.com/office/drawing/2014/main" id="{168DED1D-A308-4269-2B29-76CF95E2AB2A}"/>
              </a:ext>
            </a:extLst>
          </p:cNvPr>
          <p:cNvGrpSpPr/>
          <p:nvPr/>
        </p:nvGrpSpPr>
        <p:grpSpPr>
          <a:xfrm>
            <a:off x="6358372" y="3225457"/>
            <a:ext cx="4128490" cy="823289"/>
            <a:chOff x="1305719" y="2049243"/>
            <a:chExt cx="4503901" cy="879797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1EF29A4-2614-1543-E2EA-D222EBFF841E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1" name="Oval 152">
              <a:extLst>
                <a:ext uri="{FF2B5EF4-FFF2-40B4-BE49-F238E27FC236}">
                  <a16:creationId xmlns:a16="http://schemas.microsoft.com/office/drawing/2014/main" id="{E263C3CE-846B-A12C-104A-C93DD115F8ED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6</a:t>
              </a:r>
              <a:endParaRPr lang="en-IN" dirty="0"/>
            </a:p>
          </p:txBody>
        </p:sp>
      </p:grpSp>
      <p:grpSp>
        <p:nvGrpSpPr>
          <p:cNvPr id="22" name="Group 153">
            <a:extLst>
              <a:ext uri="{FF2B5EF4-FFF2-40B4-BE49-F238E27FC236}">
                <a16:creationId xmlns:a16="http://schemas.microsoft.com/office/drawing/2014/main" id="{0DB87288-E01F-F4F1-A315-FCD53B273D56}"/>
              </a:ext>
            </a:extLst>
          </p:cNvPr>
          <p:cNvGrpSpPr/>
          <p:nvPr/>
        </p:nvGrpSpPr>
        <p:grpSpPr>
          <a:xfrm>
            <a:off x="6358372" y="4255357"/>
            <a:ext cx="4128490" cy="823289"/>
            <a:chOff x="1305719" y="2049243"/>
            <a:chExt cx="4503901" cy="879797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50C3FE6-C26B-41A6-281E-985195C89855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4" name="Oval 155">
              <a:extLst>
                <a:ext uri="{FF2B5EF4-FFF2-40B4-BE49-F238E27FC236}">
                  <a16:creationId xmlns:a16="http://schemas.microsoft.com/office/drawing/2014/main" id="{EEEB283C-82B4-29EF-5CF0-807B246CDD1F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7</a:t>
              </a:r>
              <a:endParaRPr lang="en-IN" dirty="0"/>
            </a:p>
          </p:txBody>
        </p:sp>
      </p:grpSp>
      <p:grpSp>
        <p:nvGrpSpPr>
          <p:cNvPr id="25" name="Group 156">
            <a:extLst>
              <a:ext uri="{FF2B5EF4-FFF2-40B4-BE49-F238E27FC236}">
                <a16:creationId xmlns:a16="http://schemas.microsoft.com/office/drawing/2014/main" id="{7C3416F7-0DE0-85AB-11C6-085B163587C3}"/>
              </a:ext>
            </a:extLst>
          </p:cNvPr>
          <p:cNvGrpSpPr/>
          <p:nvPr/>
        </p:nvGrpSpPr>
        <p:grpSpPr>
          <a:xfrm>
            <a:off x="6358372" y="5299479"/>
            <a:ext cx="4128490" cy="823289"/>
            <a:chOff x="1305719" y="2049243"/>
            <a:chExt cx="4503901" cy="879797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DC0FE58-7A70-D931-B61E-760A6FFC0CAF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" name="Oval 158">
              <a:extLst>
                <a:ext uri="{FF2B5EF4-FFF2-40B4-BE49-F238E27FC236}">
                  <a16:creationId xmlns:a16="http://schemas.microsoft.com/office/drawing/2014/main" id="{73DDF96E-8132-9D56-1A08-580B15160657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8</a:t>
              </a:r>
              <a:endParaRPr lang="en-IN" dirty="0"/>
            </a:p>
          </p:txBody>
        </p:sp>
      </p:grpSp>
      <p:grpSp>
        <p:nvGrpSpPr>
          <p:cNvPr id="28" name="Group 3">
            <a:extLst>
              <a:ext uri="{FF2B5EF4-FFF2-40B4-BE49-F238E27FC236}">
                <a16:creationId xmlns:a16="http://schemas.microsoft.com/office/drawing/2014/main" id="{C5E57CFD-7CF5-66E3-9C69-30BF4B7CFBA3}"/>
              </a:ext>
            </a:extLst>
          </p:cNvPr>
          <p:cNvGrpSpPr/>
          <p:nvPr/>
        </p:nvGrpSpPr>
        <p:grpSpPr>
          <a:xfrm>
            <a:off x="0" y="-2"/>
            <a:ext cx="12192000" cy="6858000"/>
            <a:chOff x="0" y="0"/>
            <a:chExt cx="12192000" cy="6858000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DD1592F-7351-D92D-0608-3EA5CFF444A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30" name="Cross 5">
              <a:extLst>
                <a:ext uri="{FF2B5EF4-FFF2-40B4-BE49-F238E27FC236}">
                  <a16:creationId xmlns:a16="http://schemas.microsoft.com/office/drawing/2014/main" id="{78704B9B-CBFB-9BBC-7D9F-CC9236ED10CA}"/>
                </a:ext>
              </a:extLst>
            </p:cNvPr>
            <p:cNvSpPr/>
            <p:nvPr/>
          </p:nvSpPr>
          <p:spPr>
            <a:xfrm rot="2700000">
              <a:off x="44728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31" name="Group 7">
            <a:extLst>
              <a:ext uri="{FF2B5EF4-FFF2-40B4-BE49-F238E27FC236}">
                <a16:creationId xmlns:a16="http://schemas.microsoft.com/office/drawing/2014/main" id="{F3786390-81CB-073F-676B-16A2821CD8C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EB86EBA-70D9-5E7B-6BDE-8FCBA0EF1B36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33" name="Cross 9">
              <a:extLst>
                <a:ext uri="{FF2B5EF4-FFF2-40B4-BE49-F238E27FC236}">
                  <a16:creationId xmlns:a16="http://schemas.microsoft.com/office/drawing/2014/main" id="{C133A571-F8A7-55F6-C54B-697653C3AED0}"/>
                </a:ext>
              </a:extLst>
            </p:cNvPr>
            <p:cNvSpPr/>
            <p:nvPr/>
          </p:nvSpPr>
          <p:spPr>
            <a:xfrm rot="2700000">
              <a:off x="30250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4" name="Cross 10">
              <a:extLst>
                <a:ext uri="{FF2B5EF4-FFF2-40B4-BE49-F238E27FC236}">
                  <a16:creationId xmlns:a16="http://schemas.microsoft.com/office/drawing/2014/main" id="{2EF42D77-279F-F26B-FEE7-F50421A7868C}"/>
                </a:ext>
              </a:extLst>
            </p:cNvPr>
            <p:cNvSpPr/>
            <p:nvPr/>
          </p:nvSpPr>
          <p:spPr>
            <a:xfrm rot="2700000">
              <a:off x="5881465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35" name="Group 11">
            <a:extLst>
              <a:ext uri="{FF2B5EF4-FFF2-40B4-BE49-F238E27FC236}">
                <a16:creationId xmlns:a16="http://schemas.microsoft.com/office/drawing/2014/main" id="{57BE21AC-2C64-EF31-EF92-8DD809ABD84B}"/>
              </a:ext>
            </a:extLst>
          </p:cNvPr>
          <p:cNvGrpSpPr/>
          <p:nvPr/>
        </p:nvGrpSpPr>
        <p:grpSpPr>
          <a:xfrm>
            <a:off x="0" y="-4"/>
            <a:ext cx="12192000" cy="6858000"/>
            <a:chOff x="0" y="0"/>
            <a:chExt cx="12192000" cy="6858000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77722CE8-86D6-2C08-206A-39A32595FB8D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37" name="Cross 13">
              <a:extLst>
                <a:ext uri="{FF2B5EF4-FFF2-40B4-BE49-F238E27FC236}">
                  <a16:creationId xmlns:a16="http://schemas.microsoft.com/office/drawing/2014/main" id="{26C08FF2-30EE-7328-7EB3-468228C84EAD}"/>
                </a:ext>
              </a:extLst>
            </p:cNvPr>
            <p:cNvSpPr/>
            <p:nvPr/>
          </p:nvSpPr>
          <p:spPr>
            <a:xfrm rot="2700000">
              <a:off x="44728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8" name="Cross 19">
              <a:extLst>
                <a:ext uri="{FF2B5EF4-FFF2-40B4-BE49-F238E27FC236}">
                  <a16:creationId xmlns:a16="http://schemas.microsoft.com/office/drawing/2014/main" id="{3F37CC76-227B-84C4-8633-3F28C162C9D2}"/>
                </a:ext>
              </a:extLst>
            </p:cNvPr>
            <p:cNvSpPr/>
            <p:nvPr/>
          </p:nvSpPr>
          <p:spPr>
            <a:xfrm rot="2700000">
              <a:off x="7376768" y="1805819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9" name="Cross 20">
              <a:extLst>
                <a:ext uri="{FF2B5EF4-FFF2-40B4-BE49-F238E27FC236}">
                  <a16:creationId xmlns:a16="http://schemas.microsoft.com/office/drawing/2014/main" id="{90E72F24-378D-7D58-DC0F-54BFE9A685FA}"/>
                </a:ext>
              </a:extLst>
            </p:cNvPr>
            <p:cNvSpPr/>
            <p:nvPr/>
          </p:nvSpPr>
          <p:spPr>
            <a:xfrm rot="2700000">
              <a:off x="1577206" y="1805820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40" name="Group 29">
            <a:extLst>
              <a:ext uri="{FF2B5EF4-FFF2-40B4-BE49-F238E27FC236}">
                <a16:creationId xmlns:a16="http://schemas.microsoft.com/office/drawing/2014/main" id="{F0B4AECA-D8F4-1483-A344-E96830D9A2D7}"/>
              </a:ext>
            </a:extLst>
          </p:cNvPr>
          <p:cNvGrpSpPr/>
          <p:nvPr/>
        </p:nvGrpSpPr>
        <p:grpSpPr>
          <a:xfrm>
            <a:off x="9493793" y="6266902"/>
            <a:ext cx="451734" cy="451732"/>
            <a:chOff x="3549843" y="4495800"/>
            <a:chExt cx="1003687" cy="1003687"/>
          </a:xfrm>
        </p:grpSpPr>
        <p:sp>
          <p:nvSpPr>
            <p:cNvPr id="41" name="Oval 369">
              <a:extLst>
                <a:ext uri="{FF2B5EF4-FFF2-40B4-BE49-F238E27FC236}">
                  <a16:creationId xmlns:a16="http://schemas.microsoft.com/office/drawing/2014/main" id="{BC77CF9A-B6F6-5683-7938-261B5DEECFD1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2" name="Cross 370">
              <a:extLst>
                <a:ext uri="{FF2B5EF4-FFF2-40B4-BE49-F238E27FC236}">
                  <a16:creationId xmlns:a16="http://schemas.microsoft.com/office/drawing/2014/main" id="{FD9012AE-0CFA-A797-A155-357DD608F14B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43" name="Group 371">
            <a:extLst>
              <a:ext uri="{FF2B5EF4-FFF2-40B4-BE49-F238E27FC236}">
                <a16:creationId xmlns:a16="http://schemas.microsoft.com/office/drawing/2014/main" id="{AF57B584-3EDF-D375-022C-16E8669C7A41}"/>
              </a:ext>
            </a:extLst>
          </p:cNvPr>
          <p:cNvGrpSpPr/>
          <p:nvPr/>
        </p:nvGrpSpPr>
        <p:grpSpPr>
          <a:xfrm>
            <a:off x="10035126" y="6266902"/>
            <a:ext cx="451734" cy="451732"/>
            <a:chOff x="3549843" y="4495800"/>
            <a:chExt cx="1003687" cy="1003687"/>
          </a:xfrm>
        </p:grpSpPr>
        <p:sp>
          <p:nvSpPr>
            <p:cNvPr id="44" name="Oval 372">
              <a:extLst>
                <a:ext uri="{FF2B5EF4-FFF2-40B4-BE49-F238E27FC236}">
                  <a16:creationId xmlns:a16="http://schemas.microsoft.com/office/drawing/2014/main" id="{02CEAA63-E4DD-4F30-CF7B-5A8BE60DF44A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5" name="Cross 373">
              <a:extLst>
                <a:ext uri="{FF2B5EF4-FFF2-40B4-BE49-F238E27FC236}">
                  <a16:creationId xmlns:a16="http://schemas.microsoft.com/office/drawing/2014/main" id="{FF545E33-E49B-7CE1-78FC-6716E8136B77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46" name="Group 374">
            <a:extLst>
              <a:ext uri="{FF2B5EF4-FFF2-40B4-BE49-F238E27FC236}">
                <a16:creationId xmlns:a16="http://schemas.microsoft.com/office/drawing/2014/main" id="{7D654B57-0BED-9441-87A6-824E070D9CA5}"/>
              </a:ext>
            </a:extLst>
          </p:cNvPr>
          <p:cNvGrpSpPr/>
          <p:nvPr/>
        </p:nvGrpSpPr>
        <p:grpSpPr>
          <a:xfrm>
            <a:off x="8952459" y="6266902"/>
            <a:ext cx="451734" cy="451732"/>
            <a:chOff x="3549843" y="4495800"/>
            <a:chExt cx="1003687" cy="1003687"/>
          </a:xfrm>
        </p:grpSpPr>
        <p:sp>
          <p:nvSpPr>
            <p:cNvPr id="47" name="Oval 375">
              <a:extLst>
                <a:ext uri="{FF2B5EF4-FFF2-40B4-BE49-F238E27FC236}">
                  <a16:creationId xmlns:a16="http://schemas.microsoft.com/office/drawing/2014/main" id="{37FF8851-B765-764B-79F9-145FAB0094DA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8" name="Cross 376">
              <a:extLst>
                <a:ext uri="{FF2B5EF4-FFF2-40B4-BE49-F238E27FC236}">
                  <a16:creationId xmlns:a16="http://schemas.microsoft.com/office/drawing/2014/main" id="{A4FEC9D5-A46F-38F7-1F6B-6C1157830B1E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pic>
        <p:nvPicPr>
          <p:cNvPr id="49" name="Climactic_Suspense-Mike_Koenig-390542520">
            <a:hlinkClick r:id="" action="ppaction://media"/>
            <a:extLst>
              <a:ext uri="{FF2B5EF4-FFF2-40B4-BE49-F238E27FC236}">
                <a16:creationId xmlns:a16="http://schemas.microsoft.com/office/drawing/2014/main" id="{B82F72E6-EA0F-4E56-C8B0-E67CFF0213CD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5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459694" y="7064607"/>
            <a:ext cx="466725" cy="406400"/>
          </a:xfrm>
          <a:prstGeom prst="rect">
            <a:avLst/>
          </a:prstGeom>
        </p:spPr>
      </p:pic>
      <p:pic>
        <p:nvPicPr>
          <p:cNvPr id="50" name="Climactic_Suspense-Mike_Koenig-390542520">
            <a:hlinkClick r:id="" action="ppaction://media"/>
            <a:extLst>
              <a:ext uri="{FF2B5EF4-FFF2-40B4-BE49-F238E27FC236}">
                <a16:creationId xmlns:a16="http://schemas.microsoft.com/office/drawing/2014/main" id="{27441A97-B469-C8B3-9509-988D11DC5C51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5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602129" y="6907246"/>
            <a:ext cx="466725" cy="406400"/>
          </a:xfrm>
          <a:prstGeom prst="rect">
            <a:avLst/>
          </a:prstGeom>
        </p:spPr>
      </p:pic>
      <p:pic>
        <p:nvPicPr>
          <p:cNvPr id="51" name="Climactic_Suspense-Mike_Koenig-390542520">
            <a:hlinkClick r:id="" action="ppaction://media"/>
            <a:extLst>
              <a:ext uri="{FF2B5EF4-FFF2-40B4-BE49-F238E27FC236}">
                <a16:creationId xmlns:a16="http://schemas.microsoft.com/office/drawing/2014/main" id="{05FE9629-A5D1-A366-7604-7C376FBF55BB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5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655480" y="6987584"/>
            <a:ext cx="466725" cy="406400"/>
          </a:xfrm>
          <a:prstGeom prst="rect">
            <a:avLst/>
          </a:prstGeom>
        </p:spPr>
      </p:pic>
      <p:pic>
        <p:nvPicPr>
          <p:cNvPr id="52" name="Climactic_Suspense-Mike_Koenig-390542520">
            <a:hlinkClick r:id="" action="ppaction://media"/>
            <a:extLst>
              <a:ext uri="{FF2B5EF4-FFF2-40B4-BE49-F238E27FC236}">
                <a16:creationId xmlns:a16="http://schemas.microsoft.com/office/drawing/2014/main" id="{A05DE59D-D922-10E7-D95D-24289FA59BBA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5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612094" y="7217007"/>
            <a:ext cx="466725" cy="406400"/>
          </a:xfrm>
          <a:prstGeom prst="rect">
            <a:avLst/>
          </a:prstGeom>
        </p:spPr>
      </p:pic>
      <p:pic>
        <p:nvPicPr>
          <p:cNvPr id="53" name="Climactic_Suspense-Mike_Koenig-390542520">
            <a:hlinkClick r:id="" action="ppaction://media"/>
            <a:extLst>
              <a:ext uri="{FF2B5EF4-FFF2-40B4-BE49-F238E27FC236}">
                <a16:creationId xmlns:a16="http://schemas.microsoft.com/office/drawing/2014/main" id="{DBA4B760-6BCF-67F2-2257-6310D65BE886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5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64494" y="7369407"/>
            <a:ext cx="466725" cy="406400"/>
          </a:xfrm>
          <a:prstGeom prst="rect">
            <a:avLst/>
          </a:prstGeom>
        </p:spPr>
      </p:pic>
      <p:pic>
        <p:nvPicPr>
          <p:cNvPr id="54" name="Climactic_Suspense-Mike_Koenig-390542520">
            <a:hlinkClick r:id="" action="ppaction://media"/>
            <a:extLst>
              <a:ext uri="{FF2B5EF4-FFF2-40B4-BE49-F238E27FC236}">
                <a16:creationId xmlns:a16="http://schemas.microsoft.com/office/drawing/2014/main" id="{6A164E86-A5AC-58D4-00A2-4BAA7001BE68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5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916894" y="7521807"/>
            <a:ext cx="466725" cy="406400"/>
          </a:xfrm>
          <a:prstGeom prst="rect">
            <a:avLst/>
          </a:prstGeom>
        </p:spPr>
      </p:pic>
      <p:pic>
        <p:nvPicPr>
          <p:cNvPr id="55" name="Climactic_Suspense-Mike_Koenig-390542520">
            <a:hlinkClick r:id="" action="ppaction://media"/>
            <a:extLst>
              <a:ext uri="{FF2B5EF4-FFF2-40B4-BE49-F238E27FC236}">
                <a16:creationId xmlns:a16="http://schemas.microsoft.com/office/drawing/2014/main" id="{B5811F13-D1AF-B98D-D9D6-8DF1465AE2E9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5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069294" y="7674207"/>
            <a:ext cx="466725" cy="406400"/>
          </a:xfrm>
          <a:prstGeom prst="rect">
            <a:avLst/>
          </a:prstGeom>
        </p:spPr>
      </p:pic>
      <p:pic>
        <p:nvPicPr>
          <p:cNvPr id="56" name="Climactic_Suspense-Mike_Koenig-390542520">
            <a:hlinkClick r:id="" action="ppaction://media"/>
            <a:extLst>
              <a:ext uri="{FF2B5EF4-FFF2-40B4-BE49-F238E27FC236}">
                <a16:creationId xmlns:a16="http://schemas.microsoft.com/office/drawing/2014/main" id="{304033C0-967D-E75A-F531-BEE4D535E137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5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221694" y="7826607"/>
            <a:ext cx="466725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90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929" fill="hold"/>
                                        <p:tgtEl>
                                          <p:spTgt spid="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929" fill="hold"/>
                                        <p:tgtEl>
                                          <p:spTgt spid="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1929" fill="hold"/>
                                        <p:tgtEl>
                                          <p:spTgt spid="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3" dur="1929" fill="hold"/>
                                        <p:tgtEl>
                                          <p:spTgt spid="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1" dur="1929" fill="hold"/>
                                        <p:tgtEl>
                                          <p:spTgt spid="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9" dur="1929" fill="hold"/>
                                        <p:tgtEl>
                                          <p:spTgt spid="5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7" dur="1929" fill="hold"/>
                                        <p:tgtEl>
                                          <p:spTgt spid="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5" dur="1929" fill="hold"/>
                                        <p:tgtEl>
                                          <p:spTgt spid="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6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7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8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9" dur="indefinit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0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1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audio>
              <p:cMediaNode vol="80000">
                <p:cTn id="10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"/>
                </p:tgtEl>
              </p:cMediaNode>
            </p:audio>
            <p:audio>
              <p:cMediaNode vol="80000">
                <p:cTn id="10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0"/>
                </p:tgtEl>
              </p:cMediaNode>
            </p:audio>
            <p:audio>
              <p:cMediaNode vol="80000">
                <p:cTn id="10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"/>
                </p:tgtEl>
              </p:cMediaNode>
            </p:audio>
            <p:audio>
              <p:cMediaNode vol="80000">
                <p:cTn id="10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2"/>
                </p:tgtEl>
              </p:cMediaNode>
            </p:audio>
            <p:audio>
              <p:cMediaNode vol="80000">
                <p:cTn id="10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"/>
                </p:tgtEl>
              </p:cMediaNode>
            </p:audio>
            <p:audio>
              <p:cMediaNode vol="80000">
                <p:cTn id="10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"/>
                </p:tgtEl>
              </p:cMediaNode>
            </p:audio>
            <p:audio>
              <p:cMediaNode vol="80000">
                <p:cTn id="10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5"/>
                </p:tgtEl>
              </p:cMediaNode>
            </p:audio>
            <p:audio>
              <p:cMediaNode vol="80000">
                <p:cTn id="10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15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1E4D8A3-C12C-47B3-BEA4-1FEF6F323941}"/>
              </a:ext>
            </a:extLst>
          </p:cNvPr>
          <p:cNvSpPr txBox="1"/>
          <p:nvPr/>
        </p:nvSpPr>
        <p:spPr>
          <a:xfrm>
            <a:off x="5352514" y="3104258"/>
            <a:ext cx="23985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3200" dirty="0">
                <a:solidFill>
                  <a:schemeClr val="bg1"/>
                </a:solidFill>
                <a:latin typeface="Product Sans" panose="020B0403030502040203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 </a:t>
            </a:r>
            <a:r>
              <a:rPr lang="en-IN" sz="3200" dirty="0">
                <a:solidFill>
                  <a:schemeClr val="bg1"/>
                </a:solidFill>
                <a:latin typeface="Product Sans" panose="020B0403030502040203" pitchFamily="34" charset="0"/>
                <a:ea typeface="Open Sans Semibold" panose="020B0706030804020204" pitchFamily="34" charset="0"/>
                <a:cs typeface="Open Sans Semibold" panose="020B07060308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Chef</a:t>
            </a:r>
            <a:endParaRPr lang="en-IN" sz="3200" dirty="0">
              <a:solidFill>
                <a:schemeClr val="bg1"/>
              </a:solidFill>
              <a:latin typeface="Product Sans" panose="020B0403030502040203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6BD9661F-F00C-4A75-94BB-B36D350222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737" y="2912383"/>
            <a:ext cx="968524" cy="968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54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3272</TotalTime>
  <Words>87</Words>
  <Application>Microsoft Macintosh PowerPoint</Application>
  <PresentationFormat>Grand écran</PresentationFormat>
  <Paragraphs>52</Paragraphs>
  <Slides>4</Slides>
  <Notes>0</Notes>
  <HiddenSlides>0</HiddenSlides>
  <MMClips>16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Calibri Light</vt:lpstr>
      <vt:lpstr>Arial</vt:lpstr>
      <vt:lpstr>Product Sans</vt:lpstr>
      <vt:lpstr>Patua One</vt:lpstr>
      <vt:lpstr>Calibri</vt:lpstr>
      <vt:lpstr>Office Theme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Sapling Creations</dc:creator>
  <cp:lastModifiedBy>Nicolas Monachon</cp:lastModifiedBy>
  <cp:revision>265</cp:revision>
  <dcterms:created xsi:type="dcterms:W3CDTF">2021-11-17T09:33:18Z</dcterms:created>
  <dcterms:modified xsi:type="dcterms:W3CDTF">2024-03-07T15:46:22Z</dcterms:modified>
</cp:coreProperties>
</file>